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9" r:id="rId2"/>
    <p:sldId id="258" r:id="rId3"/>
    <p:sldId id="257" r:id="rId4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5F34"/>
    <a:srgbClr val="FFB600"/>
    <a:srgbClr val="0C205B"/>
    <a:srgbClr val="156082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2B7B66-4467-C847-86B3-F5C246F2D1E5}" v="52" dt="2024-07-31T21:27:18.0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94"/>
  </p:normalViewPr>
  <p:slideViewPr>
    <p:cSldViewPr snapToGrid="0">
      <p:cViewPr>
        <p:scale>
          <a:sx n="19" d="100"/>
          <a:sy n="19" d="100"/>
        </p:scale>
        <p:origin x="1656" y="-97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642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143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70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161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>
                    <a:tint val="82000"/>
                  </a:schemeClr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82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82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478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527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679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072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718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171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583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B133B4-DCB3-1847-A607-F955B9C2E85A}" type="datetimeFigureOut">
              <a:rPr lang="en-US" smtClean="0"/>
              <a:t>8/9/2024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88131C-7DC4-8647-B890-9B0DFA5E8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167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black logo&#10;&#10;Description automatically generated">
            <a:extLst>
              <a:ext uri="{FF2B5EF4-FFF2-40B4-BE49-F238E27FC236}">
                <a16:creationId xmlns:a16="http://schemas.microsoft.com/office/drawing/2014/main" id="{29EB4B88-7E92-4460-AB20-C06981448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471" y="521082"/>
            <a:ext cx="26171458" cy="719033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845F9C-54DE-4878-9B33-A275C94B34E8}"/>
              </a:ext>
            </a:extLst>
          </p:cNvPr>
          <p:cNvSpPr/>
          <p:nvPr/>
        </p:nvSpPr>
        <p:spPr>
          <a:xfrm>
            <a:off x="2657474" y="15497211"/>
            <a:ext cx="12425450" cy="8229600"/>
          </a:xfrm>
          <a:prstGeom prst="rect">
            <a:avLst/>
          </a:prstGeom>
          <a:solidFill>
            <a:srgbClr val="0C205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All posters must include: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943539-EB0B-432F-B94E-F235BC403091}"/>
              </a:ext>
            </a:extLst>
          </p:cNvPr>
          <p:cNvSpPr/>
          <p:nvPr/>
        </p:nvSpPr>
        <p:spPr>
          <a:xfrm>
            <a:off x="15464792" y="15487559"/>
            <a:ext cx="14796134" cy="8229600"/>
          </a:xfrm>
          <a:prstGeom prst="rect">
            <a:avLst/>
          </a:prstGeom>
          <a:solidFill>
            <a:srgbClr val="0C205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Introduction/Background</a:t>
            </a: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Literature Review</a:t>
            </a: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Research </a:t>
            </a:r>
            <a:r>
              <a:rPr lang="en-US" sz="4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</a:t>
            </a:r>
            <a:r>
              <a:rPr lang="en-US" sz="4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uestions, Objectives, Hypothesis</a:t>
            </a: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Methodology</a:t>
            </a: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 Findings</a:t>
            </a: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Implications for Research and/or Practice</a:t>
            </a: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4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Figures – all posters must include at least 1 figure or image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C42EF1-FFD3-4E4B-9EFF-5B405AA2CDCA}"/>
              </a:ext>
            </a:extLst>
          </p:cNvPr>
          <p:cNvSpPr/>
          <p:nvPr/>
        </p:nvSpPr>
        <p:spPr>
          <a:xfrm>
            <a:off x="7335849" y="11914697"/>
            <a:ext cx="18702858" cy="2291903"/>
          </a:xfrm>
          <a:prstGeom prst="rect">
            <a:avLst/>
          </a:prstGeom>
          <a:solidFill>
            <a:srgbClr val="0C205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dirty="0">
                <a:solidFill>
                  <a:srgbClr val="FFB600"/>
                </a:solidFill>
              </a:rPr>
              <a:t>Pick one of the two templates following this slide</a:t>
            </a:r>
            <a:r>
              <a:rPr lang="en-US" sz="5400" dirty="0">
                <a:solidFill>
                  <a:srgbClr val="FFB600"/>
                </a:solidFill>
              </a:rPr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AC13ED0-2125-4290-9159-0FF78B9BEA2D}"/>
              </a:ext>
            </a:extLst>
          </p:cNvPr>
          <p:cNvSpPr/>
          <p:nvPr/>
        </p:nvSpPr>
        <p:spPr>
          <a:xfrm>
            <a:off x="4326015" y="25305819"/>
            <a:ext cx="24266369" cy="8229600"/>
          </a:xfrm>
          <a:prstGeom prst="rect">
            <a:avLst/>
          </a:prstGeom>
          <a:solidFill>
            <a:srgbClr val="0C205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u="sng" dirty="0">
                <a:solidFill>
                  <a:srgbClr val="FFB600"/>
                </a:solidFill>
              </a:rPr>
              <a:t>Changes You Are Allowed To Make</a:t>
            </a:r>
          </a:p>
          <a:p>
            <a:pPr algn="ctr"/>
            <a:endParaRPr lang="en-US" sz="5400" b="1" dirty="0">
              <a:solidFill>
                <a:srgbClr val="FFB600"/>
              </a:solidFill>
            </a:endParaRP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Move, add/delete or resize text boxes</a:t>
            </a: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Move, add/delete or resize figures</a:t>
            </a: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 a logo for your institution in the spot indicated on template</a:t>
            </a: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 a topic/component to the poster in addition to the required components</a:t>
            </a:r>
          </a:p>
          <a:p>
            <a:pPr algn="ctr"/>
            <a:endParaRPr lang="en-US" sz="5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0BEB58-773D-44C6-91D8-BA15CC73F8F1}"/>
              </a:ext>
            </a:extLst>
          </p:cNvPr>
          <p:cNvSpPr/>
          <p:nvPr/>
        </p:nvSpPr>
        <p:spPr>
          <a:xfrm>
            <a:off x="7335849" y="8332183"/>
            <a:ext cx="18702858" cy="2291903"/>
          </a:xfrm>
          <a:prstGeom prst="rect">
            <a:avLst/>
          </a:prstGeom>
          <a:solidFill>
            <a:srgbClr val="055F3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Guidelines for WIRED Grid Resilience Symposium Posters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CECC2A3-5314-4CE3-B78B-CB65A450E908}"/>
              </a:ext>
            </a:extLst>
          </p:cNvPr>
          <p:cNvSpPr/>
          <p:nvPr/>
        </p:nvSpPr>
        <p:spPr>
          <a:xfrm>
            <a:off x="10298306" y="35114428"/>
            <a:ext cx="12777943" cy="5896544"/>
          </a:xfrm>
          <a:prstGeom prst="rect">
            <a:avLst/>
          </a:prstGeom>
          <a:solidFill>
            <a:srgbClr val="0C205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b="1" u="sng" dirty="0">
                <a:solidFill>
                  <a:srgbClr val="FFB600"/>
                </a:solidFill>
              </a:rPr>
              <a:t>Changes You Are </a:t>
            </a:r>
            <a:r>
              <a:rPr lang="en-US" sz="5400" b="1" u="sng" dirty="0">
                <a:solidFill>
                  <a:srgbClr val="FF0000"/>
                </a:solidFill>
              </a:rPr>
              <a:t>NOT</a:t>
            </a:r>
            <a:r>
              <a:rPr lang="en-US" sz="5400" b="1" u="sng" dirty="0">
                <a:solidFill>
                  <a:srgbClr val="FFB600"/>
                </a:solidFill>
              </a:rPr>
              <a:t> Allowed To Make</a:t>
            </a:r>
          </a:p>
          <a:p>
            <a:pPr algn="ctr"/>
            <a:endParaRPr lang="en-US" sz="5400" b="1" dirty="0">
              <a:solidFill>
                <a:srgbClr val="FFB600"/>
              </a:solidFill>
            </a:endParaRP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 font size</a:t>
            </a: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Change font colors</a:t>
            </a:r>
          </a:p>
          <a:p>
            <a:pPr marL="1143000" marR="0" lvl="1" indent="-6858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Omit a required component</a:t>
            </a:r>
          </a:p>
          <a:p>
            <a:pPr algn="ctr"/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779297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 descr="A blue lines on a black background&#10;&#10;Description automatically generated">
            <a:extLst>
              <a:ext uri="{FF2B5EF4-FFF2-40B4-BE49-F238E27FC236}">
                <a16:creationId xmlns:a16="http://schemas.microsoft.com/office/drawing/2014/main" id="{D0A91D72-ED74-201F-D4E6-5896069BF8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1224219">
            <a:off x="-11046312" y="30952286"/>
            <a:ext cx="47119202" cy="13064108"/>
          </a:xfrm>
          <a:prstGeom prst="rect">
            <a:avLst/>
          </a:prstGeom>
        </p:spPr>
      </p:pic>
      <p:pic>
        <p:nvPicPr>
          <p:cNvPr id="49" name="Picture 48" descr="A blue lines on a black background&#10;&#10;Description automatically generated">
            <a:extLst>
              <a:ext uri="{FF2B5EF4-FFF2-40B4-BE49-F238E27FC236}">
                <a16:creationId xmlns:a16="http://schemas.microsoft.com/office/drawing/2014/main" id="{C91ED029-2677-B277-065A-E332ECC3DC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1224219">
            <a:off x="-6870866" y="1077689"/>
            <a:ext cx="47119202" cy="13064108"/>
          </a:xfrm>
          <a:prstGeom prst="rect">
            <a:avLst/>
          </a:prstGeom>
        </p:spPr>
      </p:pic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D45BBD1-48BB-51EC-8D2A-1ED37BC19A2D}"/>
              </a:ext>
            </a:extLst>
          </p:cNvPr>
          <p:cNvSpPr/>
          <p:nvPr/>
        </p:nvSpPr>
        <p:spPr>
          <a:xfrm>
            <a:off x="2018713" y="6801164"/>
            <a:ext cx="9125711" cy="13064109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0CDAFFA-DA8D-8A19-9160-0C05A0206B3E}"/>
              </a:ext>
            </a:extLst>
          </p:cNvPr>
          <p:cNvSpPr/>
          <p:nvPr/>
        </p:nvSpPr>
        <p:spPr>
          <a:xfrm>
            <a:off x="11857657" y="6801164"/>
            <a:ext cx="9125711" cy="13064109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24D172-28D8-2FF1-C851-241652868802}"/>
              </a:ext>
            </a:extLst>
          </p:cNvPr>
          <p:cNvSpPr/>
          <p:nvPr/>
        </p:nvSpPr>
        <p:spPr>
          <a:xfrm>
            <a:off x="21766939" y="6801164"/>
            <a:ext cx="9125711" cy="31907674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7FE9852F-92B9-CA45-1281-135A3D969AAE}"/>
              </a:ext>
            </a:extLst>
          </p:cNvPr>
          <p:cNvSpPr/>
          <p:nvPr/>
        </p:nvSpPr>
        <p:spPr>
          <a:xfrm flipH="1">
            <a:off x="1788886" y="20219784"/>
            <a:ext cx="19340706" cy="18489056"/>
          </a:xfrm>
          <a:custGeom>
            <a:avLst/>
            <a:gdLst>
              <a:gd name="connsiteX0" fmla="*/ 17819724 w 19340706"/>
              <a:gd name="connsiteY0" fmla="*/ 0 h 18489056"/>
              <a:gd name="connsiteX1" fmla="*/ 1520982 w 19340706"/>
              <a:gd name="connsiteY1" fmla="*/ 0 h 18489056"/>
              <a:gd name="connsiteX2" fmla="*/ 0 w 19340706"/>
              <a:gd name="connsiteY2" fmla="*/ 1520982 h 18489056"/>
              <a:gd name="connsiteX3" fmla="*/ 0 w 19340706"/>
              <a:gd name="connsiteY3" fmla="*/ 16976696 h 18489056"/>
              <a:gd name="connsiteX4" fmla="*/ 1214452 w 19340706"/>
              <a:gd name="connsiteY4" fmla="*/ 18466776 h 18489056"/>
              <a:gd name="connsiteX5" fmla="*/ 1360444 w 19340706"/>
              <a:gd name="connsiteY5" fmla="*/ 18489056 h 18489056"/>
              <a:gd name="connsiteX6" fmla="*/ 17980262 w 19340706"/>
              <a:gd name="connsiteY6" fmla="*/ 18489056 h 18489056"/>
              <a:gd name="connsiteX7" fmla="*/ 18126255 w 19340706"/>
              <a:gd name="connsiteY7" fmla="*/ 18466776 h 18489056"/>
              <a:gd name="connsiteX8" fmla="*/ 19340706 w 19340706"/>
              <a:gd name="connsiteY8" fmla="*/ 16976696 h 18489056"/>
              <a:gd name="connsiteX9" fmla="*/ 19340706 w 19340706"/>
              <a:gd name="connsiteY9" fmla="*/ 1520982 h 18489056"/>
              <a:gd name="connsiteX10" fmla="*/ 17819724 w 19340706"/>
              <a:gd name="connsiteY10" fmla="*/ 0 h 18489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340706" h="18489056">
                <a:moveTo>
                  <a:pt x="17819724" y="0"/>
                </a:moveTo>
                <a:lnTo>
                  <a:pt x="1520982" y="0"/>
                </a:lnTo>
                <a:cubicBezTo>
                  <a:pt x="680968" y="0"/>
                  <a:pt x="0" y="680968"/>
                  <a:pt x="0" y="1520982"/>
                </a:cubicBezTo>
                <a:lnTo>
                  <a:pt x="0" y="16976696"/>
                </a:lnTo>
                <a:cubicBezTo>
                  <a:pt x="0" y="17711708"/>
                  <a:pt x="521364" y="18324948"/>
                  <a:pt x="1214452" y="18466776"/>
                </a:cubicBezTo>
                <a:lnTo>
                  <a:pt x="1360444" y="18489056"/>
                </a:lnTo>
                <a:lnTo>
                  <a:pt x="17980262" y="18489056"/>
                </a:lnTo>
                <a:lnTo>
                  <a:pt x="18126255" y="18466776"/>
                </a:lnTo>
                <a:cubicBezTo>
                  <a:pt x="18819341" y="18324948"/>
                  <a:pt x="19340706" y="17711708"/>
                  <a:pt x="19340706" y="16976696"/>
                </a:cubicBezTo>
                <a:lnTo>
                  <a:pt x="19340706" y="1520982"/>
                </a:lnTo>
                <a:cubicBezTo>
                  <a:pt x="19340706" y="680968"/>
                  <a:pt x="18659739" y="0"/>
                  <a:pt x="1781972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47128A-8B74-CBD8-5BA5-CC12FACA6B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55519" y="2346482"/>
            <a:ext cx="18379360" cy="2135385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7200" b="1" dirty="0">
                <a:solidFill>
                  <a:srgbClr val="055F34"/>
                </a:solidFill>
              </a:rPr>
              <a:t>Title of Research Poster</a:t>
            </a:r>
            <a:br>
              <a:rPr lang="en-US" sz="7200" b="1" dirty="0">
                <a:solidFill>
                  <a:srgbClr val="055F34"/>
                </a:solidFill>
              </a:rPr>
            </a:br>
            <a:r>
              <a:rPr lang="en-US" sz="7200" b="1" dirty="0">
                <a:solidFill>
                  <a:srgbClr val="055F34"/>
                </a:solidFill>
              </a:rPr>
              <a:t>Line 2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AC3D54-7754-AABC-D8DD-5688F6B71D42}"/>
              </a:ext>
            </a:extLst>
          </p:cNvPr>
          <p:cNvSpPr txBox="1">
            <a:spLocks/>
          </p:cNvSpPr>
          <p:nvPr/>
        </p:nvSpPr>
        <p:spPr>
          <a:xfrm>
            <a:off x="15855519" y="4586065"/>
            <a:ext cx="18379360" cy="129927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32918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10000"/>
              </a:lnSpc>
            </a:pPr>
            <a:r>
              <a:rPr lang="en-US" sz="4400" b="1" dirty="0">
                <a:solidFill>
                  <a:srgbClr val="055F34"/>
                </a:solidFill>
              </a:rPr>
              <a:t>Author(s)</a:t>
            </a:r>
          </a:p>
          <a:p>
            <a:pPr algn="l">
              <a:lnSpc>
                <a:spcPct val="110000"/>
              </a:lnSpc>
            </a:pPr>
            <a:r>
              <a:rPr lang="en-US" sz="4400" b="1" dirty="0">
                <a:solidFill>
                  <a:srgbClr val="055F34"/>
                </a:solidFill>
              </a:rPr>
              <a:t>Affiliation(s)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A2B9C3-D280-8985-9421-8CF371E34B09}"/>
              </a:ext>
            </a:extLst>
          </p:cNvPr>
          <p:cNvSpPr txBox="1"/>
          <p:nvPr/>
        </p:nvSpPr>
        <p:spPr>
          <a:xfrm>
            <a:off x="2750232" y="7278624"/>
            <a:ext cx="7833360" cy="1141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55F34"/>
                </a:solidFill>
              </a:rPr>
              <a:t>Subheading 1</a:t>
            </a: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Lorem ipsum dolor sit </a:t>
            </a:r>
            <a:r>
              <a:rPr lang="en-US" sz="3200" dirty="0" err="1">
                <a:cs typeface="Calibri"/>
              </a:rPr>
              <a:t>amet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consectetur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Pellen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tesque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rhoncus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interdum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et, </a:t>
            </a:r>
            <a:r>
              <a:rPr lang="en-US" sz="3200" dirty="0" err="1">
                <a:cs typeface="Calibri"/>
              </a:rPr>
              <a:t>sollicitudin</a:t>
            </a:r>
            <a:r>
              <a:rPr lang="en-US" sz="3200" dirty="0">
                <a:cs typeface="Calibri"/>
              </a:rPr>
              <a:t> non.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Nunc </a:t>
            </a:r>
            <a:r>
              <a:rPr lang="en-US" sz="3200" dirty="0" err="1">
                <a:cs typeface="Calibri"/>
              </a:rPr>
              <a:t>consequat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ac </a:t>
            </a:r>
            <a:r>
              <a:rPr lang="en-US" sz="3200" dirty="0" err="1">
                <a:cs typeface="Calibri"/>
              </a:rPr>
              <a:t>sagittis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aliquam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, non </a:t>
            </a:r>
            <a:r>
              <a:rPr lang="en-US" sz="3200" dirty="0" err="1">
                <a:cs typeface="Calibri"/>
              </a:rPr>
              <a:t>ullamcorper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ligula. Duis sed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vulputate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id, </a:t>
            </a:r>
            <a:r>
              <a:rPr lang="en-US" sz="3200" dirty="0" err="1">
                <a:cs typeface="Calibri"/>
              </a:rPr>
              <a:t>viverra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Praesent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convallis </a:t>
            </a:r>
            <a:r>
              <a:rPr lang="en-US" sz="3200" dirty="0" err="1">
                <a:cs typeface="Calibri"/>
              </a:rPr>
              <a:t>sapien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Fusce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nec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molestie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lacus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Etiam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 Integer </a:t>
            </a:r>
            <a:r>
              <a:rPr lang="en-US" sz="3200" dirty="0" err="1">
                <a:cs typeface="Calibri"/>
              </a:rPr>
              <a:t>scelerisque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congue</a:t>
            </a:r>
            <a:r>
              <a:rPr lang="en-US" sz="3200" dirty="0">
                <a:cs typeface="Calibri"/>
              </a:rPr>
              <a:t>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Maecenas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at </a:t>
            </a:r>
            <a:r>
              <a:rPr lang="en-US" sz="3200" dirty="0" err="1">
                <a:cs typeface="Calibri"/>
              </a:rPr>
              <a:t>est</a:t>
            </a:r>
            <a:r>
              <a:rPr lang="en-US" sz="3200" dirty="0">
                <a:cs typeface="Calibri"/>
              </a:rPr>
              <a:t> et </a:t>
            </a:r>
            <a:r>
              <a:rPr lang="en-US" sz="3200" dirty="0" err="1">
                <a:cs typeface="Calibri"/>
              </a:rPr>
              <a:t>dapibus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Suspendisse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tellus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feugiat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massa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fringilla</a:t>
            </a:r>
            <a:r>
              <a:rPr lang="en-US" sz="3200" dirty="0">
                <a:cs typeface="Calibri"/>
              </a:rPr>
              <a:t> in. Sed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diam </a:t>
            </a:r>
            <a:r>
              <a:rPr lang="en-US" sz="3200" dirty="0" err="1">
                <a:cs typeface="Calibri"/>
              </a:rPr>
              <a:t>mollis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tristique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ac, </a:t>
            </a:r>
            <a:r>
              <a:rPr lang="en-US" sz="3200" dirty="0" err="1">
                <a:cs typeface="Calibri"/>
              </a:rPr>
              <a:t>volutpat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Curabitur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tempus ante,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ligula.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Sed </a:t>
            </a:r>
            <a:r>
              <a:rPr lang="en-US" sz="3200" dirty="0" err="1">
                <a:cs typeface="Calibri"/>
              </a:rPr>
              <a:t>dignissim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lectus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laoreet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</a:t>
            </a:r>
            <a:endParaRPr 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7DE876-CCA9-6295-A932-AEC51BA69729}"/>
              </a:ext>
            </a:extLst>
          </p:cNvPr>
          <p:cNvSpPr txBox="1"/>
          <p:nvPr/>
        </p:nvSpPr>
        <p:spPr>
          <a:xfrm>
            <a:off x="22321674" y="7278624"/>
            <a:ext cx="8016239" cy="29634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55F34"/>
                </a:solidFill>
              </a:rPr>
              <a:t>Subheading 1</a:t>
            </a: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Lorem ipsum dolor sit </a:t>
            </a:r>
            <a:r>
              <a:rPr lang="en-US" sz="3200" dirty="0" err="1">
                <a:cs typeface="Calibri"/>
              </a:rPr>
              <a:t>amet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consectetur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Pellen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tesque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rhoncus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interdum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et, </a:t>
            </a:r>
            <a:r>
              <a:rPr lang="en-US" sz="3200" dirty="0" err="1">
                <a:cs typeface="Calibri"/>
              </a:rPr>
              <a:t>sollicitudin</a:t>
            </a:r>
            <a:r>
              <a:rPr lang="en-US" sz="3200" dirty="0">
                <a:cs typeface="Calibri"/>
              </a:rPr>
              <a:t> non.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Nunc </a:t>
            </a:r>
            <a:r>
              <a:rPr lang="en-US" sz="3200" dirty="0" err="1">
                <a:cs typeface="Calibri"/>
              </a:rPr>
              <a:t>consequat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ac </a:t>
            </a:r>
            <a:r>
              <a:rPr lang="en-US" sz="3200" dirty="0" err="1">
                <a:cs typeface="Calibri"/>
              </a:rPr>
              <a:t>sagittis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aliquam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, non </a:t>
            </a:r>
            <a:r>
              <a:rPr lang="en-US" sz="3200" dirty="0" err="1">
                <a:cs typeface="Calibri"/>
              </a:rPr>
              <a:t>ullamcorper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ligula. Duis sed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vulputate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id, </a:t>
            </a:r>
            <a:r>
              <a:rPr lang="en-US" sz="3200" dirty="0" err="1">
                <a:cs typeface="Calibri"/>
              </a:rPr>
              <a:t>viverra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Praesent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convallis </a:t>
            </a:r>
            <a:r>
              <a:rPr lang="en-US" sz="3200" dirty="0" err="1">
                <a:cs typeface="Calibri"/>
              </a:rPr>
              <a:t>sapien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Fusce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nec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molestie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lacus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Etiam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 Integer </a:t>
            </a:r>
            <a:r>
              <a:rPr lang="en-US" sz="3200" dirty="0" err="1">
                <a:cs typeface="Calibri"/>
              </a:rPr>
              <a:t>scelerisque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congue</a:t>
            </a:r>
            <a:r>
              <a:rPr lang="en-US" sz="3200" dirty="0">
                <a:cs typeface="Calibri"/>
              </a:rPr>
              <a:t>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Maecenas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at </a:t>
            </a:r>
            <a:r>
              <a:rPr lang="en-US" sz="3200" dirty="0" err="1">
                <a:cs typeface="Calibri"/>
              </a:rPr>
              <a:t>est</a:t>
            </a:r>
            <a:r>
              <a:rPr lang="en-US" sz="3200" dirty="0">
                <a:cs typeface="Calibri"/>
              </a:rPr>
              <a:t> et </a:t>
            </a:r>
            <a:r>
              <a:rPr lang="en-US" sz="3200" dirty="0" err="1">
                <a:cs typeface="Calibri"/>
              </a:rPr>
              <a:t>dapibus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Suspendisse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tellus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feugiat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massa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fringilla</a:t>
            </a:r>
            <a:r>
              <a:rPr lang="en-US" sz="3200" dirty="0">
                <a:cs typeface="Calibri"/>
              </a:rPr>
              <a:t> in. Sed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diam </a:t>
            </a:r>
            <a:r>
              <a:rPr lang="en-US" sz="3200" dirty="0" err="1">
                <a:cs typeface="Calibri"/>
              </a:rPr>
              <a:t>mollis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tristique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ac, </a:t>
            </a:r>
            <a:r>
              <a:rPr lang="en-US" sz="3200" dirty="0" err="1">
                <a:cs typeface="Calibri"/>
              </a:rPr>
              <a:t>volutpat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Curabitur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tempus ante,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ligula.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Sed </a:t>
            </a:r>
            <a:r>
              <a:rPr lang="en-US" sz="3200" dirty="0" err="1">
                <a:cs typeface="Calibri"/>
              </a:rPr>
              <a:t>dignissim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lectus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laoreet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</a:t>
            </a:r>
          </a:p>
          <a:p>
            <a:endParaRPr lang="en-US" sz="3199" dirty="0">
              <a:cs typeface="Calibri"/>
            </a:endParaRPr>
          </a:p>
          <a:p>
            <a:r>
              <a:rPr lang="en-US" sz="3199" dirty="0" err="1">
                <a:cs typeface="Calibri"/>
              </a:rPr>
              <a:t>Mauris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sem</a:t>
            </a:r>
            <a:r>
              <a:rPr lang="en-US" sz="3199" dirty="0">
                <a:cs typeface="Calibri"/>
              </a:rPr>
              <a:t> lorem, </a:t>
            </a:r>
            <a:r>
              <a:rPr lang="en-US" sz="3199" dirty="0" err="1">
                <a:cs typeface="Calibri"/>
              </a:rPr>
              <a:t>sodales</a:t>
            </a:r>
            <a:r>
              <a:rPr lang="en-US" sz="3199" dirty="0">
                <a:cs typeface="Calibri"/>
              </a:rPr>
              <a:t> id vestibulum sit </a:t>
            </a:r>
            <a:r>
              <a:rPr lang="en-US" sz="3199" dirty="0" err="1">
                <a:cs typeface="Calibri"/>
              </a:rPr>
              <a:t>amet</a:t>
            </a:r>
            <a:r>
              <a:rPr lang="en-US" sz="3199" dirty="0">
                <a:cs typeface="Calibri"/>
              </a:rPr>
              <a:t>, tempus </a:t>
            </a:r>
            <a:r>
              <a:rPr lang="en-US" sz="3199" dirty="0" err="1">
                <a:cs typeface="Calibri"/>
              </a:rPr>
              <a:t>nec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lacus</a:t>
            </a:r>
            <a:r>
              <a:rPr lang="en-US" sz="3199" dirty="0">
                <a:cs typeface="Calibri"/>
              </a:rPr>
              <a:t>. Proin id </a:t>
            </a:r>
            <a:r>
              <a:rPr lang="en-US" sz="3199" dirty="0" err="1">
                <a:cs typeface="Calibri"/>
              </a:rPr>
              <a:t>varius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urna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Curabitur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quis</a:t>
            </a:r>
            <a:r>
              <a:rPr lang="en-US" sz="3199" dirty="0">
                <a:cs typeface="Calibri"/>
              </a:rPr>
              <a:t> tempus ante, </a:t>
            </a:r>
            <a:r>
              <a:rPr lang="en-US" sz="3199" dirty="0" err="1">
                <a:cs typeface="Calibri"/>
              </a:rPr>
              <a:t>eget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hendrerit</a:t>
            </a:r>
            <a:r>
              <a:rPr lang="en-US" sz="3199" dirty="0">
                <a:cs typeface="Calibri"/>
              </a:rPr>
              <a:t> ligula. </a:t>
            </a:r>
          </a:p>
          <a:p>
            <a:endParaRPr lang="en-US" sz="3199" dirty="0">
              <a:cs typeface="Calibri"/>
            </a:endParaRPr>
          </a:p>
          <a:p>
            <a:pPr marL="685783" indent="-685783">
              <a:buFont typeface="+mj-lt"/>
              <a:buAutoNum type="arabicPeriod"/>
            </a:pPr>
            <a:r>
              <a:rPr lang="en-US" sz="3199" dirty="0">
                <a:cs typeface="Calibri"/>
              </a:rPr>
              <a:t>In id </a:t>
            </a:r>
            <a:r>
              <a:rPr lang="en-US" sz="3199" dirty="0" err="1">
                <a:cs typeface="Calibri"/>
              </a:rPr>
              <a:t>scelerisque</a:t>
            </a:r>
            <a:r>
              <a:rPr lang="en-US" sz="3199" dirty="0">
                <a:cs typeface="Calibri"/>
              </a:rPr>
              <a:t> ligula. </a:t>
            </a:r>
            <a:r>
              <a:rPr lang="en-US" sz="3199" dirty="0" err="1">
                <a:cs typeface="Calibri"/>
              </a:rPr>
              <a:t>Nulla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feugiat</a:t>
            </a:r>
            <a:r>
              <a:rPr lang="en-US" sz="3199" dirty="0">
                <a:cs typeface="Calibri"/>
              </a:rPr>
              <a:t> mi sit </a:t>
            </a:r>
            <a:r>
              <a:rPr lang="en-US" sz="3199" dirty="0" err="1">
                <a:cs typeface="Calibri"/>
              </a:rPr>
              <a:t>amet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nisl</a:t>
            </a:r>
            <a:r>
              <a:rPr lang="en-US" sz="3199" dirty="0">
                <a:cs typeface="Calibri"/>
              </a:rPr>
              <a:t> semper pulvinar. </a:t>
            </a:r>
            <a:r>
              <a:rPr lang="en-US" sz="3199" dirty="0" err="1">
                <a:cs typeface="Calibri"/>
              </a:rPr>
              <a:t>Suspendisse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iaculis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nulla</a:t>
            </a:r>
            <a:r>
              <a:rPr lang="en-US" sz="3199" dirty="0">
                <a:cs typeface="Calibri"/>
              </a:rPr>
              <a:t> sit </a:t>
            </a:r>
            <a:r>
              <a:rPr lang="en-US" sz="3199" dirty="0" err="1">
                <a:cs typeface="Calibri"/>
              </a:rPr>
              <a:t>amet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risus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condimentum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hendrerit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Praesent</a:t>
            </a:r>
            <a:r>
              <a:rPr lang="en-US" sz="3199" dirty="0">
                <a:cs typeface="Calibri"/>
              </a:rPr>
              <a:t> ac magna </a:t>
            </a:r>
            <a:r>
              <a:rPr lang="en-US" sz="3199" dirty="0" err="1">
                <a:cs typeface="Calibri"/>
              </a:rPr>
              <a:t>arcu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Aliquam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volutpat</a:t>
            </a:r>
            <a:r>
              <a:rPr lang="en-US" sz="3199" dirty="0">
                <a:cs typeface="Calibri"/>
              </a:rPr>
              <a:t>.</a:t>
            </a:r>
          </a:p>
          <a:p>
            <a:pPr marL="685783" indent="-685783">
              <a:buFont typeface="+mj-lt"/>
              <a:buAutoNum type="arabicPeriod"/>
            </a:pPr>
            <a:endParaRPr lang="en-US" sz="3199" dirty="0">
              <a:cs typeface="Calibri"/>
            </a:endParaRPr>
          </a:p>
          <a:p>
            <a:pPr marL="685783" indent="-685783">
              <a:buFont typeface="+mj-lt"/>
              <a:buAutoNum type="arabicPeriod"/>
            </a:pPr>
            <a:r>
              <a:rPr lang="en-US" sz="3199" dirty="0">
                <a:cs typeface="Calibri"/>
              </a:rPr>
              <a:t>Sed </a:t>
            </a:r>
            <a:r>
              <a:rPr lang="en-US" sz="3199" dirty="0" err="1">
                <a:cs typeface="Calibri"/>
              </a:rPr>
              <a:t>dignissim</a:t>
            </a:r>
            <a:r>
              <a:rPr lang="en-US" sz="3199" dirty="0">
                <a:cs typeface="Calibri"/>
              </a:rPr>
              <a:t> mi sit </a:t>
            </a:r>
            <a:r>
              <a:rPr lang="en-US" sz="3199" dirty="0" err="1">
                <a:cs typeface="Calibri"/>
              </a:rPr>
              <a:t>amet</a:t>
            </a:r>
            <a:r>
              <a:rPr lang="en-US" sz="3199" dirty="0">
                <a:cs typeface="Calibri"/>
              </a:rPr>
              <a:t> convallis gravida. </a:t>
            </a:r>
            <a:r>
              <a:rPr lang="en-US" sz="3199" dirty="0" err="1">
                <a:cs typeface="Calibri"/>
              </a:rPr>
              <a:t>Aliquam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volutpat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Mauris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eu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ornare</a:t>
            </a:r>
            <a:r>
              <a:rPr lang="en-US" sz="3199" dirty="0">
                <a:cs typeface="Calibri"/>
              </a:rPr>
              <a:t> diam. Donec pharetra lacinia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 id </a:t>
            </a:r>
            <a:r>
              <a:rPr lang="en-US" sz="3199" dirty="0" err="1">
                <a:cs typeface="Calibri"/>
              </a:rPr>
              <a:t>mollis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Nullam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justo</a:t>
            </a:r>
            <a:r>
              <a:rPr lang="en-US" sz="3199" dirty="0">
                <a:cs typeface="Calibri"/>
              </a:rPr>
              <a:t>, </a:t>
            </a:r>
            <a:r>
              <a:rPr lang="en-US" sz="3199" dirty="0" err="1">
                <a:cs typeface="Calibri"/>
              </a:rPr>
              <a:t>aliquam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eu</a:t>
            </a:r>
            <a:r>
              <a:rPr lang="en-US" sz="3199" dirty="0">
                <a:cs typeface="Calibri"/>
              </a:rPr>
              <a:t> dui </a:t>
            </a:r>
            <a:r>
              <a:rPr lang="en-US" sz="3199" dirty="0" err="1">
                <a:cs typeface="Calibri"/>
              </a:rPr>
              <a:t>eget</a:t>
            </a:r>
            <a:r>
              <a:rPr lang="en-US" sz="3199" dirty="0">
                <a:cs typeface="Calibri"/>
              </a:rPr>
              <a:t>, </a:t>
            </a:r>
            <a:r>
              <a:rPr lang="en-US" sz="3199" dirty="0" err="1">
                <a:cs typeface="Calibri"/>
              </a:rPr>
              <a:t>aliquet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blandit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felis</a:t>
            </a:r>
            <a:r>
              <a:rPr lang="en-US" sz="3199" dirty="0">
                <a:cs typeface="Calibri"/>
              </a:rPr>
              <a:t>. </a:t>
            </a:r>
          </a:p>
          <a:p>
            <a:pPr marL="685783" indent="-685783">
              <a:buFont typeface="+mj-lt"/>
              <a:buAutoNum type="arabicPeriod"/>
            </a:pPr>
            <a:endParaRPr lang="en-US" sz="3199" dirty="0">
              <a:cs typeface="Calibri"/>
            </a:endParaRPr>
          </a:p>
          <a:p>
            <a:pPr marL="685783" indent="-685783">
              <a:buFont typeface="+mj-lt"/>
              <a:buAutoNum type="arabicPeriod"/>
            </a:pPr>
            <a:r>
              <a:rPr lang="en-US" sz="3199" dirty="0" err="1">
                <a:cs typeface="Calibri"/>
              </a:rPr>
              <a:t>Vivamus</a:t>
            </a:r>
            <a:r>
              <a:rPr lang="en-US" sz="3199" dirty="0">
                <a:cs typeface="Calibri"/>
              </a:rPr>
              <a:t> et </a:t>
            </a:r>
            <a:r>
              <a:rPr lang="en-US" sz="3199" dirty="0" err="1">
                <a:cs typeface="Calibri"/>
              </a:rPr>
              <a:t>felis</a:t>
            </a:r>
            <a:r>
              <a:rPr lang="en-US" sz="3199" dirty="0">
                <a:cs typeface="Calibri"/>
              </a:rPr>
              <a:t> vel magna auctor </a:t>
            </a:r>
            <a:r>
              <a:rPr lang="en-US" sz="3199" dirty="0" err="1">
                <a:cs typeface="Calibri"/>
              </a:rPr>
              <a:t>rutrum</a:t>
            </a:r>
            <a:r>
              <a:rPr lang="en-US" sz="3199" dirty="0">
                <a:cs typeface="Calibri"/>
              </a:rPr>
              <a:t> non id ante. </a:t>
            </a:r>
            <a:r>
              <a:rPr lang="en-US" sz="3199" dirty="0" err="1">
                <a:cs typeface="Calibri"/>
              </a:rPr>
              <a:t>Fusce</a:t>
            </a:r>
            <a:r>
              <a:rPr lang="en-US" sz="3199" dirty="0">
                <a:cs typeface="Calibri"/>
              </a:rPr>
              <a:t> ac </a:t>
            </a:r>
            <a:r>
              <a:rPr lang="en-US" sz="3199" dirty="0" err="1">
                <a:cs typeface="Calibri"/>
              </a:rPr>
              <a:t>euismod</a:t>
            </a:r>
            <a:r>
              <a:rPr lang="en-US" sz="3199" dirty="0">
                <a:cs typeface="Calibri"/>
              </a:rPr>
              <a:t> nisi, at tempus diam. </a:t>
            </a:r>
            <a:r>
              <a:rPr lang="en-US" sz="3199" dirty="0" err="1">
                <a:cs typeface="Calibri"/>
              </a:rPr>
              <a:t>Fusce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purus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lectus</a:t>
            </a:r>
            <a:r>
              <a:rPr lang="en-US" sz="3199" dirty="0">
                <a:cs typeface="Calibri"/>
              </a:rPr>
              <a:t>, </a:t>
            </a:r>
            <a:r>
              <a:rPr lang="en-US" sz="3199" dirty="0" err="1">
                <a:cs typeface="Calibri"/>
              </a:rPr>
              <a:t>malesuada</a:t>
            </a:r>
            <a:r>
              <a:rPr lang="en-US" sz="3199" dirty="0">
                <a:cs typeface="Calibri"/>
              </a:rPr>
              <a:t> et </a:t>
            </a:r>
            <a:r>
              <a:rPr lang="en-US" sz="3199" dirty="0" err="1">
                <a:cs typeface="Calibri"/>
              </a:rPr>
              <a:t>vulputate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quis</a:t>
            </a:r>
            <a:r>
              <a:rPr lang="en-US" sz="3199" dirty="0">
                <a:cs typeface="Calibri"/>
              </a:rPr>
              <a:t>, </a:t>
            </a:r>
            <a:r>
              <a:rPr lang="en-US" sz="3199" dirty="0" err="1">
                <a:cs typeface="Calibri"/>
              </a:rPr>
              <a:t>varius</a:t>
            </a:r>
            <a:r>
              <a:rPr lang="en-US" sz="3199" dirty="0">
                <a:cs typeface="Calibri"/>
              </a:rPr>
              <a:t> sed </a:t>
            </a:r>
            <a:r>
              <a:rPr lang="en-US" sz="3199" dirty="0" err="1">
                <a:cs typeface="Calibri"/>
              </a:rPr>
              <a:t>felis</a:t>
            </a:r>
            <a:r>
              <a:rPr lang="en-US" sz="3199" dirty="0">
                <a:cs typeface="Calibri"/>
              </a:rPr>
              <a:t>.</a:t>
            </a:r>
          </a:p>
          <a:p>
            <a:pPr marL="685783" indent="-685783">
              <a:buFont typeface="+mj-lt"/>
              <a:buAutoNum type="arabicPeriod"/>
            </a:pPr>
            <a:endParaRPr lang="en-US" sz="3199" dirty="0">
              <a:solidFill>
                <a:srgbClr val="FFFFFF"/>
              </a:solidFill>
              <a:cs typeface="Calibri"/>
            </a:endParaRPr>
          </a:p>
          <a:p>
            <a:pPr marL="685783" indent="-685783">
              <a:buFont typeface="+mj-lt"/>
              <a:buAutoNum type="arabicPeriod"/>
            </a:pPr>
            <a:r>
              <a:rPr lang="en-US" sz="3199" dirty="0">
                <a:cs typeface="Calibri"/>
              </a:rPr>
              <a:t>Vestibulum </a:t>
            </a:r>
            <a:r>
              <a:rPr lang="en-US" sz="3199" dirty="0" err="1">
                <a:cs typeface="Calibri"/>
              </a:rPr>
              <a:t>accumsan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mauris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nec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accumsan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sollicitudin</a:t>
            </a:r>
            <a:r>
              <a:rPr lang="en-US" sz="3199" dirty="0">
                <a:cs typeface="Calibri"/>
              </a:rPr>
              <a:t>. Class </a:t>
            </a:r>
            <a:r>
              <a:rPr lang="en-US" sz="3199" dirty="0" err="1">
                <a:cs typeface="Calibri"/>
              </a:rPr>
              <a:t>aptent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taciti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sociosqu</a:t>
            </a:r>
            <a:r>
              <a:rPr lang="en-US" sz="3199" dirty="0">
                <a:cs typeface="Calibri"/>
              </a:rPr>
              <a:t> ad </a:t>
            </a:r>
            <a:r>
              <a:rPr lang="en-US" sz="3199" dirty="0" err="1">
                <a:cs typeface="Calibri"/>
              </a:rPr>
              <a:t>litora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torquent</a:t>
            </a:r>
            <a:r>
              <a:rPr lang="en-US" sz="3199" dirty="0">
                <a:cs typeface="Calibri"/>
              </a:rPr>
              <a:t> per </a:t>
            </a:r>
            <a:r>
              <a:rPr lang="en-US" sz="3199" dirty="0" err="1">
                <a:cs typeface="Calibri"/>
              </a:rPr>
              <a:t>conubia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nostrpurus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. </a:t>
            </a:r>
          </a:p>
          <a:p>
            <a:pPr marL="685783" indent="-685783">
              <a:buFont typeface="+mj-lt"/>
              <a:buAutoNum type="arabicPeriod"/>
            </a:pPr>
            <a:endParaRPr lang="en-US" sz="3199" dirty="0">
              <a:cs typeface="Calibri"/>
            </a:endParaRPr>
          </a:p>
          <a:p>
            <a:pPr marL="685783" indent="-685783">
              <a:buFont typeface="+mj-lt"/>
              <a:buAutoNum type="arabicPeriod"/>
            </a:pPr>
            <a:r>
              <a:rPr lang="en-US" sz="3199" dirty="0" err="1">
                <a:cs typeface="Calibri"/>
              </a:rPr>
              <a:t>Praesent</a:t>
            </a:r>
            <a:r>
              <a:rPr lang="en-US" sz="3199" dirty="0">
                <a:cs typeface="Calibri"/>
              </a:rPr>
              <a:t> ac magna </a:t>
            </a:r>
            <a:r>
              <a:rPr lang="en-US" sz="3199" dirty="0" err="1">
                <a:cs typeface="Calibri"/>
              </a:rPr>
              <a:t>arcu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Aliquam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volutpat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euismod</a:t>
            </a:r>
            <a:r>
              <a:rPr lang="en-US" sz="3199" dirty="0">
                <a:latin typeface="Arial"/>
                <a:cs typeface="Arial"/>
              </a:rPr>
              <a:t>. </a:t>
            </a:r>
          </a:p>
          <a:p>
            <a:pPr marL="685783" indent="-685783">
              <a:buFont typeface="+mj-lt"/>
              <a:buAutoNum type="arabicPeriod"/>
            </a:pPr>
            <a:endParaRPr lang="en-US" sz="3199" dirty="0">
              <a:solidFill>
                <a:srgbClr val="FFFFFF"/>
              </a:solidFill>
              <a:latin typeface="Arial"/>
              <a:cs typeface="Arial"/>
            </a:endParaRPr>
          </a:p>
          <a:p>
            <a:r>
              <a:rPr lang="en-US" sz="3199" dirty="0" err="1">
                <a:cs typeface="Calibri"/>
              </a:rPr>
              <a:t>Mauris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sem</a:t>
            </a:r>
            <a:r>
              <a:rPr lang="en-US" sz="3199" dirty="0">
                <a:cs typeface="Calibri"/>
              </a:rPr>
              <a:t> lorem, </a:t>
            </a:r>
            <a:r>
              <a:rPr lang="en-US" sz="3199" dirty="0" err="1">
                <a:cs typeface="Calibri"/>
              </a:rPr>
              <a:t>sodales</a:t>
            </a:r>
            <a:r>
              <a:rPr lang="en-US" sz="3199" dirty="0">
                <a:cs typeface="Calibri"/>
              </a:rPr>
              <a:t> id vestibulum sit </a:t>
            </a:r>
            <a:r>
              <a:rPr lang="en-US" sz="3199" dirty="0" err="1">
                <a:cs typeface="Calibri"/>
              </a:rPr>
              <a:t>amet</a:t>
            </a:r>
            <a:r>
              <a:rPr lang="en-US" sz="3199" dirty="0">
                <a:cs typeface="Calibri"/>
              </a:rPr>
              <a:t>, tempus </a:t>
            </a:r>
            <a:r>
              <a:rPr lang="en-US" sz="3199" dirty="0" err="1">
                <a:cs typeface="Calibri"/>
              </a:rPr>
              <a:t>nec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lacus</a:t>
            </a:r>
            <a:r>
              <a:rPr lang="en-US" sz="3199" dirty="0">
                <a:cs typeface="Calibri"/>
              </a:rPr>
              <a:t>. Proin id </a:t>
            </a:r>
            <a:r>
              <a:rPr lang="en-US" sz="3199" dirty="0" err="1">
                <a:cs typeface="Calibri"/>
              </a:rPr>
              <a:t>varius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urna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Curabitur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quis</a:t>
            </a:r>
            <a:r>
              <a:rPr lang="en-US" sz="3199" dirty="0">
                <a:cs typeface="Calibri"/>
              </a:rPr>
              <a:t> tempus ante, </a:t>
            </a:r>
            <a:r>
              <a:rPr lang="en-US" sz="3199" dirty="0" err="1">
                <a:cs typeface="Calibri"/>
              </a:rPr>
              <a:t>eget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hendrerit</a:t>
            </a:r>
            <a:r>
              <a:rPr lang="en-US" sz="3199" dirty="0">
                <a:cs typeface="Calibri"/>
              </a:rPr>
              <a:t> ligula.</a:t>
            </a:r>
            <a:endParaRPr lang="en-US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E9E6A6-8F4B-CE79-94DA-E24790E4C2A8}"/>
              </a:ext>
            </a:extLst>
          </p:cNvPr>
          <p:cNvSpPr txBox="1"/>
          <p:nvPr/>
        </p:nvSpPr>
        <p:spPr>
          <a:xfrm>
            <a:off x="2750232" y="20791234"/>
            <a:ext cx="18207990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55F34"/>
                </a:solidFill>
              </a:rPr>
              <a:t>Subheading 4</a:t>
            </a: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Lorem ipsum dolor sit </a:t>
            </a:r>
            <a:r>
              <a:rPr lang="en-US" sz="3200" dirty="0" err="1">
                <a:cs typeface="Calibri"/>
              </a:rPr>
              <a:t>amet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consectetur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Pellen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tesque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rhoncus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interdum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et, </a:t>
            </a:r>
            <a:r>
              <a:rPr lang="en-US" sz="3200" dirty="0" err="1">
                <a:cs typeface="Calibri"/>
              </a:rPr>
              <a:t>sollicitudin</a:t>
            </a:r>
            <a:r>
              <a:rPr lang="en-US" sz="3200" dirty="0">
                <a:cs typeface="Calibri"/>
              </a:rPr>
              <a:t> non.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Nunc </a:t>
            </a:r>
            <a:r>
              <a:rPr lang="en-US" sz="3200" dirty="0" err="1">
                <a:cs typeface="Calibri"/>
              </a:rPr>
              <a:t>consequat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ac </a:t>
            </a:r>
            <a:r>
              <a:rPr lang="en-US" sz="3200" dirty="0" err="1">
                <a:cs typeface="Calibri"/>
              </a:rPr>
              <a:t>sagittis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aliquam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, non </a:t>
            </a:r>
            <a:r>
              <a:rPr lang="en-US" sz="3200" dirty="0" err="1">
                <a:cs typeface="Calibri"/>
              </a:rPr>
              <a:t>ullamcorper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ligula. Duis sed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vulputate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id, </a:t>
            </a:r>
            <a:r>
              <a:rPr lang="en-US" sz="3200" dirty="0" err="1">
                <a:cs typeface="Calibri"/>
              </a:rPr>
              <a:t>viverra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Praesent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convallis </a:t>
            </a:r>
            <a:r>
              <a:rPr lang="en-US" sz="3200" dirty="0" err="1">
                <a:cs typeface="Calibri"/>
              </a:rPr>
              <a:t>sapien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Fusce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nec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molestie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lacus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Etiam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 Integer </a:t>
            </a:r>
            <a:r>
              <a:rPr lang="en-US" sz="3200" dirty="0" err="1">
                <a:cs typeface="Calibri"/>
              </a:rPr>
              <a:t>scelerisque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congue</a:t>
            </a:r>
            <a:r>
              <a:rPr lang="en-US" sz="3200" dirty="0">
                <a:cs typeface="Calibri"/>
              </a:rPr>
              <a:t>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Maecenas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at </a:t>
            </a:r>
            <a:r>
              <a:rPr lang="en-US" sz="3200" dirty="0" err="1">
                <a:cs typeface="Calibri"/>
              </a:rPr>
              <a:t>est</a:t>
            </a:r>
            <a:r>
              <a:rPr lang="en-US" sz="3200" dirty="0">
                <a:cs typeface="Calibri"/>
              </a:rPr>
              <a:t> et </a:t>
            </a:r>
            <a:r>
              <a:rPr lang="en-US" sz="3200" dirty="0" err="1">
                <a:cs typeface="Calibri"/>
              </a:rPr>
              <a:t>dapibus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Suspendisse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tellus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feugiat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massa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fringilla</a:t>
            </a:r>
            <a:r>
              <a:rPr lang="en-US" sz="3200" dirty="0">
                <a:cs typeface="Calibri"/>
              </a:rPr>
              <a:t> in. Sed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diam </a:t>
            </a:r>
            <a:r>
              <a:rPr lang="en-US" sz="3200" dirty="0" err="1">
                <a:cs typeface="Calibri"/>
              </a:rPr>
              <a:t>mollis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tristique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ac, </a:t>
            </a:r>
            <a:r>
              <a:rPr lang="en-US" sz="3200" dirty="0" err="1">
                <a:cs typeface="Calibri"/>
              </a:rPr>
              <a:t>volutpat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Curabitur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tempus ante,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ligula.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Sed </a:t>
            </a:r>
            <a:r>
              <a:rPr lang="en-US" sz="3200" dirty="0" err="1">
                <a:cs typeface="Calibri"/>
              </a:rPr>
              <a:t>dignissim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lectus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laoreet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</a:t>
            </a:r>
            <a:endParaRPr lang="en-US" sz="3200" dirty="0"/>
          </a:p>
          <a:p>
            <a:endParaRPr lang="en-US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6ECA71-CF10-3E8E-01DA-745B658CFF2D}"/>
              </a:ext>
            </a:extLst>
          </p:cNvPr>
          <p:cNvSpPr txBox="1"/>
          <p:nvPr/>
        </p:nvSpPr>
        <p:spPr>
          <a:xfrm>
            <a:off x="13191916" y="28220980"/>
            <a:ext cx="6839712" cy="9941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cs typeface="Calibri"/>
              </a:rPr>
              <a:t>Lorem ipsum dolor sit </a:t>
            </a:r>
            <a:r>
              <a:rPr lang="en-US" sz="3200" dirty="0" err="1">
                <a:cs typeface="Calibri"/>
              </a:rPr>
              <a:t>amet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consectetur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Pellen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tesque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rhoncus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interdum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et, </a:t>
            </a:r>
            <a:r>
              <a:rPr lang="en-US" sz="3200" dirty="0" err="1">
                <a:cs typeface="Calibri"/>
              </a:rPr>
              <a:t>sollicitudin</a:t>
            </a:r>
            <a:r>
              <a:rPr lang="en-US" sz="3200" dirty="0">
                <a:cs typeface="Calibri"/>
              </a:rPr>
              <a:t> non.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r>
              <a:rPr lang="en-US" sz="3200" dirty="0">
                <a:cs typeface="Calibri"/>
              </a:rPr>
              <a:t>Nunc </a:t>
            </a:r>
            <a:r>
              <a:rPr lang="en-US" sz="3200" dirty="0" err="1">
                <a:cs typeface="Calibri"/>
              </a:rPr>
              <a:t>consequat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ac </a:t>
            </a:r>
            <a:r>
              <a:rPr lang="en-US" sz="3200" dirty="0" err="1">
                <a:cs typeface="Calibri"/>
              </a:rPr>
              <a:t>sagittis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aliquam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, non </a:t>
            </a:r>
            <a:r>
              <a:rPr lang="en-US" sz="3200" dirty="0" err="1">
                <a:cs typeface="Calibri"/>
              </a:rPr>
              <a:t>ullamcorper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ligula. Duis sed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vulputate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id, </a:t>
            </a:r>
            <a:r>
              <a:rPr lang="en-US" sz="3200" dirty="0" err="1">
                <a:cs typeface="Calibri"/>
              </a:rPr>
              <a:t>viverra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Praesent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convallis </a:t>
            </a:r>
            <a:r>
              <a:rPr lang="en-US" sz="3200" dirty="0" err="1">
                <a:cs typeface="Calibri"/>
              </a:rPr>
              <a:t>sapien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Fusce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nec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molestie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lacus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Etiam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 Integer </a:t>
            </a:r>
            <a:r>
              <a:rPr lang="en-US" sz="3200" dirty="0" err="1">
                <a:cs typeface="Calibri"/>
              </a:rPr>
              <a:t>scelerisque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congue</a:t>
            </a:r>
            <a:r>
              <a:rPr lang="en-US" sz="3200" dirty="0">
                <a:cs typeface="Calibri"/>
              </a:rPr>
              <a:t>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r>
              <a:rPr lang="en-US" sz="3200" dirty="0">
                <a:cs typeface="Calibri"/>
              </a:rPr>
              <a:t>Maecenas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at </a:t>
            </a:r>
            <a:r>
              <a:rPr lang="en-US" sz="3200" dirty="0" err="1">
                <a:cs typeface="Calibri"/>
              </a:rPr>
              <a:t>est</a:t>
            </a:r>
            <a:r>
              <a:rPr lang="en-US" sz="3200" dirty="0">
                <a:cs typeface="Calibri"/>
              </a:rPr>
              <a:t> et </a:t>
            </a:r>
            <a:r>
              <a:rPr lang="en-US" sz="3200" dirty="0" err="1">
                <a:cs typeface="Calibri"/>
              </a:rPr>
              <a:t>dapibus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Suspendisse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tellus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feugiat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massa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fringilla</a:t>
            </a:r>
            <a:r>
              <a:rPr lang="en-US" sz="3200" dirty="0">
                <a:cs typeface="Calibri"/>
              </a:rPr>
              <a:t> in. Sed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diam </a:t>
            </a:r>
            <a:r>
              <a:rPr lang="en-US" sz="3200" dirty="0" err="1">
                <a:cs typeface="Calibri"/>
              </a:rPr>
              <a:t>mollis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tristique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ac, </a:t>
            </a:r>
            <a:r>
              <a:rPr lang="en-US" sz="3200" dirty="0" err="1">
                <a:cs typeface="Calibri"/>
              </a:rPr>
              <a:t>volutpat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96A807-E077-C685-3211-41ADEBEFCD8E}"/>
              </a:ext>
            </a:extLst>
          </p:cNvPr>
          <p:cNvSpPr/>
          <p:nvPr/>
        </p:nvSpPr>
        <p:spPr>
          <a:xfrm>
            <a:off x="3213528" y="28275213"/>
            <a:ext cx="9423653" cy="988695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63663D-62F6-D2E3-5FB4-076F1BAADA18}"/>
              </a:ext>
            </a:extLst>
          </p:cNvPr>
          <p:cNvSpPr txBox="1"/>
          <p:nvPr/>
        </p:nvSpPr>
        <p:spPr>
          <a:xfrm>
            <a:off x="12772056" y="7278624"/>
            <a:ext cx="7833360" cy="1141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55F34"/>
                </a:solidFill>
              </a:rPr>
              <a:t>Subheading 1</a:t>
            </a: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Lorem ipsum dolor sit </a:t>
            </a:r>
            <a:r>
              <a:rPr lang="en-US" sz="3200" dirty="0" err="1">
                <a:cs typeface="Calibri"/>
              </a:rPr>
              <a:t>amet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consectetur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Pellen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tesque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rhoncus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interdum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et, </a:t>
            </a:r>
            <a:r>
              <a:rPr lang="en-US" sz="3200" dirty="0" err="1">
                <a:cs typeface="Calibri"/>
              </a:rPr>
              <a:t>sollicitudin</a:t>
            </a:r>
            <a:r>
              <a:rPr lang="en-US" sz="3200" dirty="0">
                <a:cs typeface="Calibri"/>
              </a:rPr>
              <a:t> non.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Nunc </a:t>
            </a:r>
            <a:r>
              <a:rPr lang="en-US" sz="3200" dirty="0" err="1">
                <a:cs typeface="Calibri"/>
              </a:rPr>
              <a:t>consequat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ac </a:t>
            </a:r>
            <a:r>
              <a:rPr lang="en-US" sz="3200" dirty="0" err="1">
                <a:cs typeface="Calibri"/>
              </a:rPr>
              <a:t>sagittis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aliquam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, non </a:t>
            </a:r>
            <a:r>
              <a:rPr lang="en-US" sz="3200" dirty="0" err="1">
                <a:cs typeface="Calibri"/>
              </a:rPr>
              <a:t>ullamcorper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ligula. Duis sed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vulputate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id, </a:t>
            </a:r>
            <a:r>
              <a:rPr lang="en-US" sz="3200" dirty="0" err="1">
                <a:cs typeface="Calibri"/>
              </a:rPr>
              <a:t>viverra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Praesent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convallis </a:t>
            </a:r>
            <a:r>
              <a:rPr lang="en-US" sz="3200" dirty="0" err="1">
                <a:cs typeface="Calibri"/>
              </a:rPr>
              <a:t>sapien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Fusce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nec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molestie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lacus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Etiam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 Integer </a:t>
            </a:r>
            <a:r>
              <a:rPr lang="en-US" sz="3200" dirty="0" err="1">
                <a:cs typeface="Calibri"/>
              </a:rPr>
              <a:t>scelerisque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congue</a:t>
            </a:r>
            <a:r>
              <a:rPr lang="en-US" sz="3200" dirty="0">
                <a:cs typeface="Calibri"/>
              </a:rPr>
              <a:t>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Maecenas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at </a:t>
            </a:r>
            <a:r>
              <a:rPr lang="en-US" sz="3200" dirty="0" err="1">
                <a:cs typeface="Calibri"/>
              </a:rPr>
              <a:t>est</a:t>
            </a:r>
            <a:r>
              <a:rPr lang="en-US" sz="3200" dirty="0">
                <a:cs typeface="Calibri"/>
              </a:rPr>
              <a:t> et </a:t>
            </a:r>
            <a:r>
              <a:rPr lang="en-US" sz="3200" dirty="0" err="1">
                <a:cs typeface="Calibri"/>
              </a:rPr>
              <a:t>dapibus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Suspendisse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tellus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feugiat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massa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fringilla</a:t>
            </a:r>
            <a:r>
              <a:rPr lang="en-US" sz="3200" dirty="0">
                <a:cs typeface="Calibri"/>
              </a:rPr>
              <a:t> in. Sed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diam </a:t>
            </a:r>
            <a:r>
              <a:rPr lang="en-US" sz="3200" dirty="0" err="1">
                <a:cs typeface="Calibri"/>
              </a:rPr>
              <a:t>mollis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tristique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ac, </a:t>
            </a:r>
            <a:r>
              <a:rPr lang="en-US" sz="3200" dirty="0" err="1">
                <a:cs typeface="Calibri"/>
              </a:rPr>
              <a:t>volutpat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Curabitur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tempus ante,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ligula.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Sed </a:t>
            </a:r>
            <a:r>
              <a:rPr lang="en-US" sz="3200" dirty="0" err="1">
                <a:cs typeface="Calibri"/>
              </a:rPr>
              <a:t>dignissim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lectus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laoreet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</a:t>
            </a:r>
            <a:endParaRPr lang="en-US" sz="3200" dirty="0"/>
          </a:p>
        </p:txBody>
      </p:sp>
      <p:pic>
        <p:nvPicPr>
          <p:cNvPr id="38" name="Picture 37" descr="A blue and black logo&#10;&#10;Description automatically generated">
            <a:extLst>
              <a:ext uri="{FF2B5EF4-FFF2-40B4-BE49-F238E27FC236}">
                <a16:creationId xmlns:a16="http://schemas.microsoft.com/office/drawing/2014/main" id="{124044BA-4809-5FDE-C336-62D1FE8261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185" y="2175471"/>
            <a:ext cx="14376024" cy="3949661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A0843B6C-CA3E-BCE0-B076-16326C94498D}"/>
              </a:ext>
            </a:extLst>
          </p:cNvPr>
          <p:cNvSpPr/>
          <p:nvPr/>
        </p:nvSpPr>
        <p:spPr>
          <a:xfrm>
            <a:off x="1806759" y="40751760"/>
            <a:ext cx="4594041" cy="11383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4CDA1257-CE9E-4F90-96C2-3A8354AAC6BD}"/>
              </a:ext>
            </a:extLst>
          </p:cNvPr>
          <p:cNvSpPr/>
          <p:nvPr/>
        </p:nvSpPr>
        <p:spPr>
          <a:xfrm>
            <a:off x="-2971800" y="-741489"/>
            <a:ext cx="37654639" cy="2135385"/>
          </a:xfrm>
          <a:prstGeom prst="rtTriangle">
            <a:avLst/>
          </a:prstGeom>
          <a:solidFill>
            <a:srgbClr val="FFB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1C6FFA1-13E1-2AD3-9815-A92D092145D7}"/>
              </a:ext>
            </a:extLst>
          </p:cNvPr>
          <p:cNvSpPr/>
          <p:nvPr/>
        </p:nvSpPr>
        <p:spPr>
          <a:xfrm>
            <a:off x="6805479" y="40751760"/>
            <a:ext cx="1271721" cy="11383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3C43FB0-1984-E2AF-EC28-D52D16E342ED}"/>
              </a:ext>
            </a:extLst>
          </p:cNvPr>
          <p:cNvSpPr/>
          <p:nvPr/>
        </p:nvSpPr>
        <p:spPr>
          <a:xfrm>
            <a:off x="8390439" y="40751760"/>
            <a:ext cx="1271721" cy="11383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CA85D721-D554-4A59-AF51-00C4266E5559}"/>
              </a:ext>
            </a:extLst>
          </p:cNvPr>
          <p:cNvSpPr/>
          <p:nvPr/>
        </p:nvSpPr>
        <p:spPr>
          <a:xfrm rot="10800000">
            <a:off x="4357945" y="-430598"/>
            <a:ext cx="34690050" cy="1616174"/>
          </a:xfrm>
          <a:prstGeom prst="rtTriangle">
            <a:avLst/>
          </a:prstGeom>
          <a:solidFill>
            <a:srgbClr val="0C20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916F06F0-E993-4C0E-E738-302217E8F4FF}"/>
              </a:ext>
            </a:extLst>
          </p:cNvPr>
          <p:cNvSpPr txBox="1">
            <a:spLocks/>
          </p:cNvSpPr>
          <p:nvPr/>
        </p:nvSpPr>
        <p:spPr>
          <a:xfrm>
            <a:off x="12513290" y="40590823"/>
            <a:ext cx="18379360" cy="12992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32918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10000"/>
              </a:lnSpc>
            </a:pPr>
            <a:r>
              <a:rPr lang="en-US" sz="3200" b="1" dirty="0"/>
              <a:t>Contact Information Line 1</a:t>
            </a:r>
          </a:p>
          <a:p>
            <a:pPr algn="r">
              <a:lnSpc>
                <a:spcPct val="110000"/>
              </a:lnSpc>
            </a:pPr>
            <a:r>
              <a:rPr lang="en-US" sz="3200" b="1" dirty="0"/>
              <a:t>Line 2</a:t>
            </a:r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3B6B2446-CC93-4328-813C-C0D51DEB981A}"/>
              </a:ext>
            </a:extLst>
          </p:cNvPr>
          <p:cNvSpPr/>
          <p:nvPr/>
        </p:nvSpPr>
        <p:spPr>
          <a:xfrm rot="10800000">
            <a:off x="-782602" y="42166967"/>
            <a:ext cx="37654639" cy="2135385"/>
          </a:xfrm>
          <a:prstGeom prst="rtTriangle">
            <a:avLst/>
          </a:prstGeom>
          <a:solidFill>
            <a:srgbClr val="FFB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737621FF-5919-4607-A473-9BB706266AA0}"/>
              </a:ext>
            </a:extLst>
          </p:cNvPr>
          <p:cNvSpPr/>
          <p:nvPr/>
        </p:nvSpPr>
        <p:spPr>
          <a:xfrm>
            <a:off x="-2406808" y="42453242"/>
            <a:ext cx="37654639" cy="2135385"/>
          </a:xfrm>
          <a:prstGeom prst="rtTriangle">
            <a:avLst/>
          </a:prstGeom>
          <a:solidFill>
            <a:srgbClr val="055F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898E39-CCB8-4090-98C4-7A90779E005B}"/>
              </a:ext>
            </a:extLst>
          </p:cNvPr>
          <p:cNvSpPr/>
          <p:nvPr/>
        </p:nvSpPr>
        <p:spPr>
          <a:xfrm>
            <a:off x="13490915" y="39280290"/>
            <a:ext cx="5936569" cy="255693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Your Logo Here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733776-0E17-4C9C-A2C5-B57A27A254A8}"/>
              </a:ext>
            </a:extLst>
          </p:cNvPr>
          <p:cNvSpPr/>
          <p:nvPr/>
        </p:nvSpPr>
        <p:spPr>
          <a:xfrm>
            <a:off x="22947731" y="10102928"/>
            <a:ext cx="7390182" cy="448962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B595005-31B0-44C1-A867-631B1A04B505}"/>
              </a:ext>
            </a:extLst>
          </p:cNvPr>
          <p:cNvSpPr/>
          <p:nvPr/>
        </p:nvSpPr>
        <p:spPr>
          <a:xfrm>
            <a:off x="22777986" y="27285318"/>
            <a:ext cx="7390182" cy="297300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328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E26CF7B-2A0F-5CCE-2A82-268E1BAA18AA}"/>
              </a:ext>
            </a:extLst>
          </p:cNvPr>
          <p:cNvSpPr/>
          <p:nvPr/>
        </p:nvSpPr>
        <p:spPr>
          <a:xfrm>
            <a:off x="-330200" y="0"/>
            <a:ext cx="33578800" cy="1299277"/>
          </a:xfrm>
          <a:prstGeom prst="rect">
            <a:avLst/>
          </a:prstGeom>
          <a:solidFill>
            <a:srgbClr val="FFB6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D45BBD1-48BB-51EC-8D2A-1ED37BC19A2D}"/>
              </a:ext>
            </a:extLst>
          </p:cNvPr>
          <p:cNvSpPr/>
          <p:nvPr/>
        </p:nvSpPr>
        <p:spPr>
          <a:xfrm>
            <a:off x="2018713" y="6801164"/>
            <a:ext cx="9125711" cy="13064109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0CDAFFA-DA8D-8A19-9160-0C05A0206B3E}"/>
              </a:ext>
            </a:extLst>
          </p:cNvPr>
          <p:cNvSpPr/>
          <p:nvPr/>
        </p:nvSpPr>
        <p:spPr>
          <a:xfrm>
            <a:off x="11857657" y="6801164"/>
            <a:ext cx="9125711" cy="13064109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624D172-28D8-2FF1-C851-241652868802}"/>
              </a:ext>
            </a:extLst>
          </p:cNvPr>
          <p:cNvSpPr/>
          <p:nvPr/>
        </p:nvSpPr>
        <p:spPr>
          <a:xfrm>
            <a:off x="21766939" y="6801164"/>
            <a:ext cx="9125711" cy="31907674"/>
          </a:xfrm>
          <a:prstGeom prst="roundRect">
            <a:avLst/>
          </a:pr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7FE9852F-92B9-CA45-1281-135A3D969AAE}"/>
              </a:ext>
            </a:extLst>
          </p:cNvPr>
          <p:cNvSpPr/>
          <p:nvPr/>
        </p:nvSpPr>
        <p:spPr>
          <a:xfrm flipH="1">
            <a:off x="1788886" y="20219784"/>
            <a:ext cx="19340706" cy="18489056"/>
          </a:xfrm>
          <a:custGeom>
            <a:avLst/>
            <a:gdLst>
              <a:gd name="connsiteX0" fmla="*/ 17819724 w 19340706"/>
              <a:gd name="connsiteY0" fmla="*/ 0 h 18489056"/>
              <a:gd name="connsiteX1" fmla="*/ 1520982 w 19340706"/>
              <a:gd name="connsiteY1" fmla="*/ 0 h 18489056"/>
              <a:gd name="connsiteX2" fmla="*/ 0 w 19340706"/>
              <a:gd name="connsiteY2" fmla="*/ 1520982 h 18489056"/>
              <a:gd name="connsiteX3" fmla="*/ 0 w 19340706"/>
              <a:gd name="connsiteY3" fmla="*/ 16976696 h 18489056"/>
              <a:gd name="connsiteX4" fmla="*/ 1214452 w 19340706"/>
              <a:gd name="connsiteY4" fmla="*/ 18466776 h 18489056"/>
              <a:gd name="connsiteX5" fmla="*/ 1360444 w 19340706"/>
              <a:gd name="connsiteY5" fmla="*/ 18489056 h 18489056"/>
              <a:gd name="connsiteX6" fmla="*/ 17980262 w 19340706"/>
              <a:gd name="connsiteY6" fmla="*/ 18489056 h 18489056"/>
              <a:gd name="connsiteX7" fmla="*/ 18126255 w 19340706"/>
              <a:gd name="connsiteY7" fmla="*/ 18466776 h 18489056"/>
              <a:gd name="connsiteX8" fmla="*/ 19340706 w 19340706"/>
              <a:gd name="connsiteY8" fmla="*/ 16976696 h 18489056"/>
              <a:gd name="connsiteX9" fmla="*/ 19340706 w 19340706"/>
              <a:gd name="connsiteY9" fmla="*/ 1520982 h 18489056"/>
              <a:gd name="connsiteX10" fmla="*/ 17819724 w 19340706"/>
              <a:gd name="connsiteY10" fmla="*/ 0 h 18489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9340706" h="18489056">
                <a:moveTo>
                  <a:pt x="17819724" y="0"/>
                </a:moveTo>
                <a:lnTo>
                  <a:pt x="1520982" y="0"/>
                </a:lnTo>
                <a:cubicBezTo>
                  <a:pt x="680968" y="0"/>
                  <a:pt x="0" y="680968"/>
                  <a:pt x="0" y="1520982"/>
                </a:cubicBezTo>
                <a:lnTo>
                  <a:pt x="0" y="16976696"/>
                </a:lnTo>
                <a:cubicBezTo>
                  <a:pt x="0" y="17711708"/>
                  <a:pt x="521364" y="18324948"/>
                  <a:pt x="1214452" y="18466776"/>
                </a:cubicBezTo>
                <a:lnTo>
                  <a:pt x="1360444" y="18489056"/>
                </a:lnTo>
                <a:lnTo>
                  <a:pt x="17980262" y="18489056"/>
                </a:lnTo>
                <a:lnTo>
                  <a:pt x="18126255" y="18466776"/>
                </a:lnTo>
                <a:cubicBezTo>
                  <a:pt x="18819341" y="18324948"/>
                  <a:pt x="19340706" y="17711708"/>
                  <a:pt x="19340706" y="16976696"/>
                </a:cubicBezTo>
                <a:lnTo>
                  <a:pt x="19340706" y="1520982"/>
                </a:lnTo>
                <a:cubicBezTo>
                  <a:pt x="19340706" y="680968"/>
                  <a:pt x="18659739" y="0"/>
                  <a:pt x="1781972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47128A-8B74-CBD8-5BA5-CC12FACA6B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88882" y="2515911"/>
            <a:ext cx="18379360" cy="2135385"/>
          </a:xfrm>
        </p:spPr>
        <p:txBody>
          <a:bodyPr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7200" b="1" dirty="0">
                <a:solidFill>
                  <a:srgbClr val="055F34"/>
                </a:solidFill>
              </a:rPr>
              <a:t>Title of Research Poster</a:t>
            </a:r>
            <a:br>
              <a:rPr lang="en-US" sz="7200" b="1" dirty="0">
                <a:solidFill>
                  <a:srgbClr val="055F34"/>
                </a:solidFill>
              </a:rPr>
            </a:br>
            <a:r>
              <a:rPr lang="en-US" sz="7200" b="1" dirty="0">
                <a:solidFill>
                  <a:srgbClr val="055F34"/>
                </a:solidFill>
              </a:rPr>
              <a:t>Line 2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AC3D54-7754-AABC-D8DD-5688F6B71D42}"/>
              </a:ext>
            </a:extLst>
          </p:cNvPr>
          <p:cNvSpPr txBox="1">
            <a:spLocks/>
          </p:cNvSpPr>
          <p:nvPr/>
        </p:nvSpPr>
        <p:spPr>
          <a:xfrm>
            <a:off x="13988882" y="4872697"/>
            <a:ext cx="18379360" cy="129927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32918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10000"/>
              </a:lnSpc>
            </a:pPr>
            <a:r>
              <a:rPr lang="en-US" sz="4400" b="1" dirty="0"/>
              <a:t>Author(s)</a:t>
            </a:r>
          </a:p>
          <a:p>
            <a:pPr algn="l">
              <a:lnSpc>
                <a:spcPct val="110000"/>
              </a:lnSpc>
            </a:pPr>
            <a:r>
              <a:rPr lang="en-US" sz="4400" b="1" dirty="0"/>
              <a:t>Affiliation(s)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A2B9C3-D280-8985-9421-8CF371E34B09}"/>
              </a:ext>
            </a:extLst>
          </p:cNvPr>
          <p:cNvSpPr txBox="1"/>
          <p:nvPr/>
        </p:nvSpPr>
        <p:spPr>
          <a:xfrm>
            <a:off x="2750232" y="7278624"/>
            <a:ext cx="7833360" cy="11418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55F34"/>
                </a:solidFill>
              </a:rPr>
              <a:t>Subheading 1</a:t>
            </a: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Lorem ipsum dolor sit </a:t>
            </a:r>
            <a:r>
              <a:rPr lang="en-US" sz="3200" dirty="0" err="1">
                <a:cs typeface="Calibri"/>
              </a:rPr>
              <a:t>amet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consectetur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Pellen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tesque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rhoncus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interdum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et, </a:t>
            </a:r>
            <a:r>
              <a:rPr lang="en-US" sz="3200" dirty="0" err="1">
                <a:cs typeface="Calibri"/>
              </a:rPr>
              <a:t>sollicitudinnon</a:t>
            </a:r>
            <a:r>
              <a:rPr lang="en-US" sz="3200" dirty="0">
                <a:cs typeface="Calibri"/>
              </a:rPr>
              <a:t>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Nunc </a:t>
            </a:r>
            <a:r>
              <a:rPr lang="en-US" sz="3200" dirty="0" err="1">
                <a:cs typeface="Calibri"/>
              </a:rPr>
              <a:t>consequat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ac </a:t>
            </a:r>
            <a:r>
              <a:rPr lang="en-US" sz="3200" dirty="0" err="1">
                <a:cs typeface="Calibri"/>
              </a:rPr>
              <a:t>sagittis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aliquam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, non </a:t>
            </a:r>
            <a:r>
              <a:rPr lang="en-US" sz="3200" dirty="0" err="1">
                <a:cs typeface="Calibri"/>
              </a:rPr>
              <a:t>ullamcorper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ligula. Duis sed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vulputate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id, </a:t>
            </a:r>
            <a:r>
              <a:rPr lang="en-US" sz="3200" dirty="0" err="1">
                <a:cs typeface="Calibri"/>
              </a:rPr>
              <a:t>viverra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Praesent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convallis </a:t>
            </a:r>
            <a:r>
              <a:rPr lang="en-US" sz="3200" dirty="0" err="1">
                <a:cs typeface="Calibri"/>
              </a:rPr>
              <a:t>sapien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Fusce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nec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molestie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lacus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Etiam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 Integer </a:t>
            </a:r>
            <a:r>
              <a:rPr lang="en-US" sz="3200" dirty="0" err="1">
                <a:cs typeface="Calibri"/>
              </a:rPr>
              <a:t>scelerisque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congue</a:t>
            </a:r>
            <a:r>
              <a:rPr lang="en-US" sz="3200" dirty="0">
                <a:cs typeface="Calibri"/>
              </a:rPr>
              <a:t>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Maecenas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at </a:t>
            </a:r>
            <a:r>
              <a:rPr lang="en-US" sz="3200" dirty="0" err="1">
                <a:cs typeface="Calibri"/>
              </a:rPr>
              <a:t>est</a:t>
            </a:r>
            <a:r>
              <a:rPr lang="en-US" sz="3200" dirty="0">
                <a:cs typeface="Calibri"/>
              </a:rPr>
              <a:t> et </a:t>
            </a:r>
            <a:r>
              <a:rPr lang="en-US" sz="3200" dirty="0" err="1">
                <a:cs typeface="Calibri"/>
              </a:rPr>
              <a:t>dapibus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Suspendisse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tellus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feugiat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massa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fringilla</a:t>
            </a:r>
            <a:r>
              <a:rPr lang="en-US" sz="3200" dirty="0">
                <a:cs typeface="Calibri"/>
              </a:rPr>
              <a:t> in. Sed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diam </a:t>
            </a:r>
            <a:r>
              <a:rPr lang="en-US" sz="3200" dirty="0" err="1">
                <a:cs typeface="Calibri"/>
              </a:rPr>
              <a:t>mollis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tristique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ac, </a:t>
            </a:r>
            <a:r>
              <a:rPr lang="en-US" sz="3200" dirty="0" err="1">
                <a:cs typeface="Calibri"/>
              </a:rPr>
              <a:t>volutpat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Curabitur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tempus ante,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ligula.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Sed </a:t>
            </a:r>
            <a:r>
              <a:rPr lang="en-US" sz="3200" dirty="0" err="1">
                <a:cs typeface="Calibri"/>
              </a:rPr>
              <a:t>dignissim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lectus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laoreet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</a:t>
            </a:r>
            <a:endParaRPr 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7DE876-CCA9-6295-A932-AEC51BA69729}"/>
              </a:ext>
            </a:extLst>
          </p:cNvPr>
          <p:cNvSpPr txBox="1"/>
          <p:nvPr/>
        </p:nvSpPr>
        <p:spPr>
          <a:xfrm>
            <a:off x="22321674" y="7278624"/>
            <a:ext cx="8016239" cy="29634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55F34"/>
                </a:solidFill>
              </a:rPr>
              <a:t>Subheading 3</a:t>
            </a: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Lorem ipsum dolor sit </a:t>
            </a:r>
            <a:r>
              <a:rPr lang="en-US" sz="3200" dirty="0" err="1">
                <a:cs typeface="Calibri"/>
              </a:rPr>
              <a:t>amet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consectetur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Pellen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tesque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rhoncus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interdum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et, </a:t>
            </a:r>
            <a:r>
              <a:rPr lang="en-US" sz="3200" dirty="0" err="1">
                <a:cs typeface="Calibri"/>
              </a:rPr>
              <a:t>sollicitudin</a:t>
            </a:r>
            <a:r>
              <a:rPr lang="en-US" sz="3200" dirty="0">
                <a:cs typeface="Calibri"/>
              </a:rPr>
              <a:t> non.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Nunc </a:t>
            </a:r>
            <a:r>
              <a:rPr lang="en-US" sz="3200" dirty="0" err="1">
                <a:cs typeface="Calibri"/>
              </a:rPr>
              <a:t>consequat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ac </a:t>
            </a:r>
            <a:r>
              <a:rPr lang="en-US" sz="3200" dirty="0" err="1">
                <a:cs typeface="Calibri"/>
              </a:rPr>
              <a:t>sagittis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aliquam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, non </a:t>
            </a:r>
            <a:r>
              <a:rPr lang="en-US" sz="3200" dirty="0" err="1">
                <a:cs typeface="Calibri"/>
              </a:rPr>
              <a:t>ullamcorper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ligula. Duis sed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vulputate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id, </a:t>
            </a:r>
            <a:r>
              <a:rPr lang="en-US" sz="3200" dirty="0" err="1">
                <a:cs typeface="Calibri"/>
              </a:rPr>
              <a:t>viverra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Praesent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convallis </a:t>
            </a:r>
            <a:r>
              <a:rPr lang="en-US" sz="3200" dirty="0" err="1">
                <a:cs typeface="Calibri"/>
              </a:rPr>
              <a:t>sapien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Fusce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nec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molestie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lacus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Etiam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 Integer </a:t>
            </a:r>
            <a:r>
              <a:rPr lang="en-US" sz="3200" dirty="0" err="1">
                <a:cs typeface="Calibri"/>
              </a:rPr>
              <a:t>scelerisque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congue</a:t>
            </a:r>
            <a:r>
              <a:rPr lang="en-US" sz="3200" dirty="0">
                <a:cs typeface="Calibri"/>
              </a:rPr>
              <a:t>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Maecenas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at </a:t>
            </a:r>
            <a:r>
              <a:rPr lang="en-US" sz="3200" dirty="0" err="1">
                <a:cs typeface="Calibri"/>
              </a:rPr>
              <a:t>est</a:t>
            </a:r>
            <a:r>
              <a:rPr lang="en-US" sz="3200" dirty="0">
                <a:cs typeface="Calibri"/>
              </a:rPr>
              <a:t> et </a:t>
            </a:r>
            <a:r>
              <a:rPr lang="en-US" sz="3200" dirty="0" err="1">
                <a:cs typeface="Calibri"/>
              </a:rPr>
              <a:t>dapibus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Suspendisse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tellus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feugiat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massa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fringilla</a:t>
            </a:r>
            <a:r>
              <a:rPr lang="en-US" sz="3200" dirty="0">
                <a:cs typeface="Calibri"/>
              </a:rPr>
              <a:t> in. Sed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diam </a:t>
            </a:r>
            <a:r>
              <a:rPr lang="en-US" sz="3200" dirty="0" err="1">
                <a:cs typeface="Calibri"/>
              </a:rPr>
              <a:t>mollis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tristique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ac, </a:t>
            </a:r>
            <a:r>
              <a:rPr lang="en-US" sz="3200" dirty="0" err="1">
                <a:cs typeface="Calibri"/>
              </a:rPr>
              <a:t>volutpat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Curabitur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tempus ante,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ligula.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Sed </a:t>
            </a:r>
            <a:r>
              <a:rPr lang="en-US" sz="3200" dirty="0" err="1">
                <a:cs typeface="Calibri"/>
              </a:rPr>
              <a:t>dignissim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lectus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laoreet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</a:t>
            </a:r>
          </a:p>
          <a:p>
            <a:endParaRPr lang="en-US" sz="3199" dirty="0">
              <a:cs typeface="Calibri"/>
            </a:endParaRPr>
          </a:p>
          <a:p>
            <a:r>
              <a:rPr lang="en-US" sz="3199" dirty="0" err="1">
                <a:cs typeface="Calibri"/>
              </a:rPr>
              <a:t>Mauris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sem</a:t>
            </a:r>
            <a:r>
              <a:rPr lang="en-US" sz="3199" dirty="0">
                <a:cs typeface="Calibri"/>
              </a:rPr>
              <a:t> lorem, </a:t>
            </a:r>
            <a:r>
              <a:rPr lang="en-US" sz="3199" dirty="0" err="1">
                <a:cs typeface="Calibri"/>
              </a:rPr>
              <a:t>sodales</a:t>
            </a:r>
            <a:r>
              <a:rPr lang="en-US" sz="3199" dirty="0">
                <a:cs typeface="Calibri"/>
              </a:rPr>
              <a:t> id vestibulum sit </a:t>
            </a:r>
            <a:r>
              <a:rPr lang="en-US" sz="3199" dirty="0" err="1">
                <a:cs typeface="Calibri"/>
              </a:rPr>
              <a:t>amet</a:t>
            </a:r>
            <a:r>
              <a:rPr lang="en-US" sz="3199" dirty="0">
                <a:cs typeface="Calibri"/>
              </a:rPr>
              <a:t>, tempus </a:t>
            </a:r>
            <a:r>
              <a:rPr lang="en-US" sz="3199" dirty="0" err="1">
                <a:cs typeface="Calibri"/>
              </a:rPr>
              <a:t>nec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lacus</a:t>
            </a:r>
            <a:r>
              <a:rPr lang="en-US" sz="3199" dirty="0">
                <a:cs typeface="Calibri"/>
              </a:rPr>
              <a:t>. Proin id </a:t>
            </a:r>
            <a:r>
              <a:rPr lang="en-US" sz="3199" dirty="0" err="1">
                <a:cs typeface="Calibri"/>
              </a:rPr>
              <a:t>varius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urna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Curabitur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quis</a:t>
            </a:r>
            <a:r>
              <a:rPr lang="en-US" sz="3199" dirty="0">
                <a:cs typeface="Calibri"/>
              </a:rPr>
              <a:t> tempus ante, </a:t>
            </a:r>
            <a:r>
              <a:rPr lang="en-US" sz="3199" dirty="0" err="1">
                <a:cs typeface="Calibri"/>
              </a:rPr>
              <a:t>eget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hendrerit</a:t>
            </a:r>
            <a:r>
              <a:rPr lang="en-US" sz="3199" dirty="0">
                <a:cs typeface="Calibri"/>
              </a:rPr>
              <a:t> ligula. </a:t>
            </a:r>
          </a:p>
          <a:p>
            <a:endParaRPr lang="en-US" sz="3199" dirty="0">
              <a:cs typeface="Calibri"/>
            </a:endParaRPr>
          </a:p>
          <a:p>
            <a:pPr marL="685783" indent="-685783">
              <a:buFont typeface="+mj-lt"/>
              <a:buAutoNum type="arabicPeriod"/>
            </a:pPr>
            <a:r>
              <a:rPr lang="en-US" sz="3199" dirty="0">
                <a:cs typeface="Calibri"/>
              </a:rPr>
              <a:t>In id </a:t>
            </a:r>
            <a:r>
              <a:rPr lang="en-US" sz="3199" dirty="0" err="1">
                <a:cs typeface="Calibri"/>
              </a:rPr>
              <a:t>scelerisque</a:t>
            </a:r>
            <a:r>
              <a:rPr lang="en-US" sz="3199" dirty="0">
                <a:cs typeface="Calibri"/>
              </a:rPr>
              <a:t> ligula. </a:t>
            </a:r>
            <a:r>
              <a:rPr lang="en-US" sz="3199" dirty="0" err="1">
                <a:cs typeface="Calibri"/>
              </a:rPr>
              <a:t>Nulla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feugiat</a:t>
            </a:r>
            <a:r>
              <a:rPr lang="en-US" sz="3199" dirty="0">
                <a:cs typeface="Calibri"/>
              </a:rPr>
              <a:t> mi sit </a:t>
            </a:r>
            <a:r>
              <a:rPr lang="en-US" sz="3199" dirty="0" err="1">
                <a:cs typeface="Calibri"/>
              </a:rPr>
              <a:t>amet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nisl</a:t>
            </a:r>
            <a:r>
              <a:rPr lang="en-US" sz="3199" dirty="0">
                <a:cs typeface="Calibri"/>
              </a:rPr>
              <a:t> semper pulvinar. </a:t>
            </a:r>
            <a:r>
              <a:rPr lang="en-US" sz="3199" dirty="0" err="1">
                <a:cs typeface="Calibri"/>
              </a:rPr>
              <a:t>Suspendisse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iaculis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nulla</a:t>
            </a:r>
            <a:r>
              <a:rPr lang="en-US" sz="3199" dirty="0">
                <a:cs typeface="Calibri"/>
              </a:rPr>
              <a:t> sit </a:t>
            </a:r>
            <a:r>
              <a:rPr lang="en-US" sz="3199" dirty="0" err="1">
                <a:cs typeface="Calibri"/>
              </a:rPr>
              <a:t>amet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risus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condimentum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hendrerit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Praesent</a:t>
            </a:r>
            <a:r>
              <a:rPr lang="en-US" sz="3199" dirty="0">
                <a:cs typeface="Calibri"/>
              </a:rPr>
              <a:t> ac magna </a:t>
            </a:r>
            <a:r>
              <a:rPr lang="en-US" sz="3199" dirty="0" err="1">
                <a:cs typeface="Calibri"/>
              </a:rPr>
              <a:t>arcu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Aliquam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volutpat</a:t>
            </a:r>
            <a:r>
              <a:rPr lang="en-US" sz="3199" dirty="0">
                <a:cs typeface="Calibri"/>
              </a:rPr>
              <a:t>.</a:t>
            </a:r>
          </a:p>
          <a:p>
            <a:pPr marL="685783" indent="-685783">
              <a:buFont typeface="+mj-lt"/>
              <a:buAutoNum type="arabicPeriod"/>
            </a:pPr>
            <a:endParaRPr lang="en-US" sz="3199" dirty="0">
              <a:cs typeface="Calibri"/>
            </a:endParaRPr>
          </a:p>
          <a:p>
            <a:pPr marL="685783" indent="-685783">
              <a:buFont typeface="+mj-lt"/>
              <a:buAutoNum type="arabicPeriod"/>
            </a:pPr>
            <a:r>
              <a:rPr lang="en-US" sz="3199" dirty="0">
                <a:cs typeface="Calibri"/>
              </a:rPr>
              <a:t>Sed </a:t>
            </a:r>
            <a:r>
              <a:rPr lang="en-US" sz="3199" dirty="0" err="1">
                <a:cs typeface="Calibri"/>
              </a:rPr>
              <a:t>dignissim</a:t>
            </a:r>
            <a:r>
              <a:rPr lang="en-US" sz="3199" dirty="0">
                <a:cs typeface="Calibri"/>
              </a:rPr>
              <a:t> mi sit </a:t>
            </a:r>
            <a:r>
              <a:rPr lang="en-US" sz="3199" dirty="0" err="1">
                <a:cs typeface="Calibri"/>
              </a:rPr>
              <a:t>amet</a:t>
            </a:r>
            <a:r>
              <a:rPr lang="en-US" sz="3199" dirty="0">
                <a:cs typeface="Calibri"/>
              </a:rPr>
              <a:t> convallis gravida. </a:t>
            </a:r>
            <a:r>
              <a:rPr lang="en-US" sz="3199" dirty="0" err="1">
                <a:cs typeface="Calibri"/>
              </a:rPr>
              <a:t>Aliquam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volutpat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Mauris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eu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ornare</a:t>
            </a:r>
            <a:r>
              <a:rPr lang="en-US" sz="3199" dirty="0">
                <a:cs typeface="Calibri"/>
              </a:rPr>
              <a:t> diam. Donec pharetra lacinia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 id </a:t>
            </a:r>
            <a:r>
              <a:rPr lang="en-US" sz="3199" dirty="0" err="1">
                <a:cs typeface="Calibri"/>
              </a:rPr>
              <a:t>mollis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Nullam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justo</a:t>
            </a:r>
            <a:r>
              <a:rPr lang="en-US" sz="3199" dirty="0">
                <a:cs typeface="Calibri"/>
              </a:rPr>
              <a:t>, </a:t>
            </a:r>
            <a:r>
              <a:rPr lang="en-US" sz="3199" dirty="0" err="1">
                <a:cs typeface="Calibri"/>
              </a:rPr>
              <a:t>aliquam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eu</a:t>
            </a:r>
            <a:r>
              <a:rPr lang="en-US" sz="3199" dirty="0">
                <a:cs typeface="Calibri"/>
              </a:rPr>
              <a:t> dui </a:t>
            </a:r>
            <a:r>
              <a:rPr lang="en-US" sz="3199" dirty="0" err="1">
                <a:cs typeface="Calibri"/>
              </a:rPr>
              <a:t>eget</a:t>
            </a:r>
            <a:r>
              <a:rPr lang="en-US" sz="3199" dirty="0">
                <a:cs typeface="Calibri"/>
              </a:rPr>
              <a:t>, </a:t>
            </a:r>
            <a:r>
              <a:rPr lang="en-US" sz="3199" dirty="0" err="1">
                <a:cs typeface="Calibri"/>
              </a:rPr>
              <a:t>aliquet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blandit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felis</a:t>
            </a:r>
            <a:r>
              <a:rPr lang="en-US" sz="3199" dirty="0">
                <a:cs typeface="Calibri"/>
              </a:rPr>
              <a:t>. </a:t>
            </a:r>
          </a:p>
          <a:p>
            <a:pPr marL="685783" indent="-685783">
              <a:buFont typeface="+mj-lt"/>
              <a:buAutoNum type="arabicPeriod"/>
            </a:pPr>
            <a:endParaRPr lang="en-US" sz="3199" dirty="0">
              <a:cs typeface="Calibri"/>
            </a:endParaRPr>
          </a:p>
          <a:p>
            <a:pPr marL="685783" indent="-685783">
              <a:buFont typeface="+mj-lt"/>
              <a:buAutoNum type="arabicPeriod"/>
            </a:pPr>
            <a:r>
              <a:rPr lang="en-US" sz="3199" dirty="0" err="1">
                <a:cs typeface="Calibri"/>
              </a:rPr>
              <a:t>Vivamus</a:t>
            </a:r>
            <a:r>
              <a:rPr lang="en-US" sz="3199" dirty="0">
                <a:cs typeface="Calibri"/>
              </a:rPr>
              <a:t> et </a:t>
            </a:r>
            <a:r>
              <a:rPr lang="en-US" sz="3199" dirty="0" err="1">
                <a:cs typeface="Calibri"/>
              </a:rPr>
              <a:t>felis</a:t>
            </a:r>
            <a:r>
              <a:rPr lang="en-US" sz="3199" dirty="0">
                <a:cs typeface="Calibri"/>
              </a:rPr>
              <a:t> vel magna auctor </a:t>
            </a:r>
            <a:r>
              <a:rPr lang="en-US" sz="3199" dirty="0" err="1">
                <a:cs typeface="Calibri"/>
              </a:rPr>
              <a:t>rutrum</a:t>
            </a:r>
            <a:r>
              <a:rPr lang="en-US" sz="3199" dirty="0">
                <a:cs typeface="Calibri"/>
              </a:rPr>
              <a:t> non id ante. </a:t>
            </a:r>
            <a:r>
              <a:rPr lang="en-US" sz="3199" dirty="0" err="1">
                <a:cs typeface="Calibri"/>
              </a:rPr>
              <a:t>Fusce</a:t>
            </a:r>
            <a:r>
              <a:rPr lang="en-US" sz="3199" dirty="0">
                <a:cs typeface="Calibri"/>
              </a:rPr>
              <a:t> ac </a:t>
            </a:r>
            <a:r>
              <a:rPr lang="en-US" sz="3199" dirty="0" err="1">
                <a:cs typeface="Calibri"/>
              </a:rPr>
              <a:t>euismod</a:t>
            </a:r>
            <a:r>
              <a:rPr lang="en-US" sz="3199" dirty="0">
                <a:cs typeface="Calibri"/>
              </a:rPr>
              <a:t> nisi, at tempus diam. </a:t>
            </a:r>
            <a:r>
              <a:rPr lang="en-US" sz="3199" dirty="0" err="1">
                <a:cs typeface="Calibri"/>
              </a:rPr>
              <a:t>Fusce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purus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lectus</a:t>
            </a:r>
            <a:r>
              <a:rPr lang="en-US" sz="3199" dirty="0">
                <a:cs typeface="Calibri"/>
              </a:rPr>
              <a:t>, </a:t>
            </a:r>
            <a:r>
              <a:rPr lang="en-US" sz="3199" dirty="0" err="1">
                <a:cs typeface="Calibri"/>
              </a:rPr>
              <a:t>malesuada</a:t>
            </a:r>
            <a:r>
              <a:rPr lang="en-US" sz="3199" dirty="0">
                <a:cs typeface="Calibri"/>
              </a:rPr>
              <a:t> et </a:t>
            </a:r>
            <a:r>
              <a:rPr lang="en-US" sz="3199" dirty="0" err="1">
                <a:cs typeface="Calibri"/>
              </a:rPr>
              <a:t>vulputate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quis</a:t>
            </a:r>
            <a:r>
              <a:rPr lang="en-US" sz="3199" dirty="0">
                <a:cs typeface="Calibri"/>
              </a:rPr>
              <a:t>, </a:t>
            </a:r>
            <a:r>
              <a:rPr lang="en-US" sz="3199" dirty="0" err="1">
                <a:cs typeface="Calibri"/>
              </a:rPr>
              <a:t>varius</a:t>
            </a:r>
            <a:r>
              <a:rPr lang="en-US" sz="3199" dirty="0">
                <a:cs typeface="Calibri"/>
              </a:rPr>
              <a:t> sed </a:t>
            </a:r>
            <a:r>
              <a:rPr lang="en-US" sz="3199" dirty="0" err="1">
                <a:cs typeface="Calibri"/>
              </a:rPr>
              <a:t>felis</a:t>
            </a:r>
            <a:r>
              <a:rPr lang="en-US" sz="3199" dirty="0">
                <a:cs typeface="Calibri"/>
              </a:rPr>
              <a:t>.</a:t>
            </a:r>
          </a:p>
          <a:p>
            <a:pPr marL="685783" indent="-685783">
              <a:buFont typeface="+mj-lt"/>
              <a:buAutoNum type="arabicPeriod"/>
            </a:pPr>
            <a:endParaRPr lang="en-US" sz="3199" dirty="0">
              <a:solidFill>
                <a:srgbClr val="FFFFFF"/>
              </a:solidFill>
              <a:cs typeface="Calibri"/>
            </a:endParaRPr>
          </a:p>
          <a:p>
            <a:pPr marL="685783" indent="-685783">
              <a:buFont typeface="+mj-lt"/>
              <a:buAutoNum type="arabicPeriod"/>
            </a:pPr>
            <a:r>
              <a:rPr lang="en-US" sz="3199" dirty="0">
                <a:cs typeface="Calibri"/>
              </a:rPr>
              <a:t>Vestibulum </a:t>
            </a:r>
            <a:r>
              <a:rPr lang="en-US" sz="3199" dirty="0" err="1">
                <a:cs typeface="Calibri"/>
              </a:rPr>
              <a:t>accumsan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mauris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nec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accumsan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sollicitudin</a:t>
            </a:r>
            <a:r>
              <a:rPr lang="en-US" sz="3199" dirty="0">
                <a:cs typeface="Calibri"/>
              </a:rPr>
              <a:t>. Class </a:t>
            </a:r>
            <a:r>
              <a:rPr lang="en-US" sz="3199" dirty="0" err="1">
                <a:cs typeface="Calibri"/>
              </a:rPr>
              <a:t>aptent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taciti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sociosqu</a:t>
            </a:r>
            <a:r>
              <a:rPr lang="en-US" sz="3199" dirty="0">
                <a:cs typeface="Calibri"/>
              </a:rPr>
              <a:t> ad </a:t>
            </a:r>
            <a:r>
              <a:rPr lang="en-US" sz="3199" dirty="0" err="1">
                <a:cs typeface="Calibri"/>
              </a:rPr>
              <a:t>litora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torquent</a:t>
            </a:r>
            <a:r>
              <a:rPr lang="en-US" sz="3199" dirty="0">
                <a:cs typeface="Calibri"/>
              </a:rPr>
              <a:t> per </a:t>
            </a:r>
            <a:r>
              <a:rPr lang="en-US" sz="3199" dirty="0" err="1">
                <a:cs typeface="Calibri"/>
              </a:rPr>
              <a:t>conubia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nostrpurus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. </a:t>
            </a:r>
          </a:p>
          <a:p>
            <a:pPr marL="685783" indent="-685783">
              <a:buFont typeface="+mj-lt"/>
              <a:buAutoNum type="arabicPeriod"/>
            </a:pPr>
            <a:endParaRPr lang="en-US" sz="3199" dirty="0">
              <a:cs typeface="Calibri"/>
            </a:endParaRPr>
          </a:p>
          <a:p>
            <a:pPr marL="685783" indent="-685783">
              <a:buFont typeface="+mj-lt"/>
              <a:buAutoNum type="arabicPeriod"/>
            </a:pPr>
            <a:r>
              <a:rPr lang="en-US" sz="3199" dirty="0" err="1">
                <a:cs typeface="Calibri"/>
              </a:rPr>
              <a:t>Praesent</a:t>
            </a:r>
            <a:r>
              <a:rPr lang="en-US" sz="3199" dirty="0">
                <a:cs typeface="Calibri"/>
              </a:rPr>
              <a:t> ac magna </a:t>
            </a:r>
            <a:r>
              <a:rPr lang="en-US" sz="3199" dirty="0" err="1">
                <a:cs typeface="Calibri"/>
              </a:rPr>
              <a:t>arcu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Aliquam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erat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volutpat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euismod</a:t>
            </a:r>
            <a:r>
              <a:rPr lang="en-US" sz="3199" dirty="0">
                <a:latin typeface="Arial"/>
                <a:cs typeface="Arial"/>
              </a:rPr>
              <a:t>. </a:t>
            </a:r>
          </a:p>
          <a:p>
            <a:pPr marL="685783" indent="-685783">
              <a:buFont typeface="+mj-lt"/>
              <a:buAutoNum type="arabicPeriod"/>
            </a:pPr>
            <a:endParaRPr lang="en-US" sz="3199" dirty="0">
              <a:solidFill>
                <a:srgbClr val="FFFFFF"/>
              </a:solidFill>
              <a:latin typeface="Arial"/>
              <a:cs typeface="Arial"/>
            </a:endParaRPr>
          </a:p>
          <a:p>
            <a:r>
              <a:rPr lang="en-US" sz="3199" dirty="0" err="1">
                <a:cs typeface="Calibri"/>
              </a:rPr>
              <a:t>Mauris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sem</a:t>
            </a:r>
            <a:r>
              <a:rPr lang="en-US" sz="3199" dirty="0">
                <a:cs typeface="Calibri"/>
              </a:rPr>
              <a:t> lorem, </a:t>
            </a:r>
            <a:r>
              <a:rPr lang="en-US" sz="3199" dirty="0" err="1">
                <a:cs typeface="Calibri"/>
              </a:rPr>
              <a:t>sodales</a:t>
            </a:r>
            <a:r>
              <a:rPr lang="en-US" sz="3199" dirty="0">
                <a:cs typeface="Calibri"/>
              </a:rPr>
              <a:t> id vestibulum sit </a:t>
            </a:r>
            <a:r>
              <a:rPr lang="en-US" sz="3199" dirty="0" err="1">
                <a:cs typeface="Calibri"/>
              </a:rPr>
              <a:t>amet</a:t>
            </a:r>
            <a:r>
              <a:rPr lang="en-US" sz="3199" dirty="0">
                <a:cs typeface="Calibri"/>
              </a:rPr>
              <a:t>, tempus </a:t>
            </a:r>
            <a:r>
              <a:rPr lang="en-US" sz="3199" dirty="0" err="1">
                <a:cs typeface="Calibri"/>
              </a:rPr>
              <a:t>nec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lacus</a:t>
            </a:r>
            <a:r>
              <a:rPr lang="en-US" sz="3199" dirty="0">
                <a:cs typeface="Calibri"/>
              </a:rPr>
              <a:t>. Proin id </a:t>
            </a:r>
            <a:r>
              <a:rPr lang="en-US" sz="3199" dirty="0" err="1">
                <a:cs typeface="Calibri"/>
              </a:rPr>
              <a:t>varius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urna</a:t>
            </a:r>
            <a:r>
              <a:rPr lang="en-US" sz="3199" dirty="0">
                <a:cs typeface="Calibri"/>
              </a:rPr>
              <a:t>. </a:t>
            </a:r>
            <a:r>
              <a:rPr lang="en-US" sz="3199" dirty="0" err="1">
                <a:cs typeface="Calibri"/>
              </a:rPr>
              <a:t>Curabitur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quis</a:t>
            </a:r>
            <a:r>
              <a:rPr lang="en-US" sz="3199" dirty="0">
                <a:cs typeface="Calibri"/>
              </a:rPr>
              <a:t> tempus ante, </a:t>
            </a:r>
            <a:r>
              <a:rPr lang="en-US" sz="3199" dirty="0" err="1">
                <a:cs typeface="Calibri"/>
              </a:rPr>
              <a:t>eget</a:t>
            </a:r>
            <a:r>
              <a:rPr lang="en-US" sz="3199" dirty="0">
                <a:cs typeface="Calibri"/>
              </a:rPr>
              <a:t> </a:t>
            </a:r>
            <a:r>
              <a:rPr lang="en-US" sz="3199" dirty="0" err="1">
                <a:cs typeface="Calibri"/>
              </a:rPr>
              <a:t>hendrerit</a:t>
            </a:r>
            <a:r>
              <a:rPr lang="en-US" sz="3199" dirty="0">
                <a:cs typeface="Calibri"/>
              </a:rPr>
              <a:t> ligula.</a:t>
            </a:r>
            <a:endParaRPr lang="en-US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E9E6A6-8F4B-CE79-94DA-E24790E4C2A8}"/>
              </a:ext>
            </a:extLst>
          </p:cNvPr>
          <p:cNvSpPr txBox="1"/>
          <p:nvPr/>
        </p:nvSpPr>
        <p:spPr>
          <a:xfrm>
            <a:off x="2750232" y="20791234"/>
            <a:ext cx="1820799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55F34"/>
                </a:solidFill>
              </a:rPr>
              <a:t>Subheading 4</a:t>
            </a: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Lorem ipsum dolor sit </a:t>
            </a:r>
            <a:r>
              <a:rPr lang="en-US" sz="3200" dirty="0" err="1">
                <a:cs typeface="Calibri"/>
              </a:rPr>
              <a:t>amet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consectetur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Pellen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tesque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rhoncus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interdum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et, </a:t>
            </a:r>
            <a:r>
              <a:rPr lang="en-US" sz="3200" dirty="0" err="1">
                <a:cs typeface="Calibri"/>
              </a:rPr>
              <a:t>sollicitudin</a:t>
            </a:r>
            <a:r>
              <a:rPr lang="en-US" sz="3200" dirty="0">
                <a:cs typeface="Calibri"/>
              </a:rPr>
              <a:t> non.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Nunc </a:t>
            </a:r>
            <a:r>
              <a:rPr lang="en-US" sz="3200" dirty="0" err="1">
                <a:cs typeface="Calibri"/>
              </a:rPr>
              <a:t>consequat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ac </a:t>
            </a:r>
            <a:r>
              <a:rPr lang="en-US" sz="3200" dirty="0" err="1">
                <a:cs typeface="Calibri"/>
              </a:rPr>
              <a:t>sagittis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aliquam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, non </a:t>
            </a:r>
            <a:r>
              <a:rPr lang="en-US" sz="3200" dirty="0" err="1">
                <a:cs typeface="Calibri"/>
              </a:rPr>
              <a:t>ullamcorper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ligula. Duis sed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vulputate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id, </a:t>
            </a:r>
            <a:r>
              <a:rPr lang="en-US" sz="3200" dirty="0" err="1">
                <a:cs typeface="Calibri"/>
              </a:rPr>
              <a:t>viverra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Praesent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convallis </a:t>
            </a:r>
            <a:r>
              <a:rPr lang="en-US" sz="3200" dirty="0" err="1">
                <a:cs typeface="Calibri"/>
              </a:rPr>
              <a:t>sapien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Fusce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nec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molestie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lacus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Etiam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 Integer </a:t>
            </a:r>
            <a:r>
              <a:rPr lang="en-US" sz="3200" dirty="0" err="1">
                <a:cs typeface="Calibri"/>
              </a:rPr>
              <a:t>scelerisque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congue</a:t>
            </a:r>
            <a:r>
              <a:rPr lang="en-US" sz="3200" dirty="0">
                <a:cs typeface="Calibri"/>
              </a:rPr>
              <a:t>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Maecenas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at </a:t>
            </a:r>
            <a:r>
              <a:rPr lang="en-US" sz="3200" dirty="0" err="1">
                <a:cs typeface="Calibri"/>
              </a:rPr>
              <a:t>est</a:t>
            </a:r>
            <a:r>
              <a:rPr lang="en-US" sz="3200" dirty="0">
                <a:cs typeface="Calibri"/>
              </a:rPr>
              <a:t> et </a:t>
            </a:r>
            <a:r>
              <a:rPr lang="en-US" sz="3200" dirty="0" err="1">
                <a:cs typeface="Calibri"/>
              </a:rPr>
              <a:t>dapibus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Suspendisse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tellus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feugiat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massa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fringilla</a:t>
            </a:r>
            <a:r>
              <a:rPr lang="en-US" sz="3200" dirty="0">
                <a:cs typeface="Calibri"/>
              </a:rPr>
              <a:t> in. Sed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diam </a:t>
            </a:r>
            <a:r>
              <a:rPr lang="en-US" sz="3200" dirty="0" err="1">
                <a:cs typeface="Calibri"/>
              </a:rPr>
              <a:t>mollis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tristique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ac, </a:t>
            </a:r>
            <a:r>
              <a:rPr lang="en-US" sz="3200" dirty="0" err="1">
                <a:cs typeface="Calibri"/>
              </a:rPr>
              <a:t>volutpat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Curabitur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tempus ante,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ligula.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Sed </a:t>
            </a:r>
            <a:r>
              <a:rPr lang="en-US" sz="3200" dirty="0" err="1">
                <a:cs typeface="Calibri"/>
              </a:rPr>
              <a:t>dignissim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lectus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laoreet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</a:t>
            </a:r>
            <a:endParaRPr lang="en-US" sz="3200" dirty="0"/>
          </a:p>
          <a:p>
            <a:endParaRPr lang="en-US" sz="3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6ECA71-CF10-3E8E-01DA-745B658CFF2D}"/>
              </a:ext>
            </a:extLst>
          </p:cNvPr>
          <p:cNvSpPr txBox="1"/>
          <p:nvPr/>
        </p:nvSpPr>
        <p:spPr>
          <a:xfrm>
            <a:off x="13191916" y="28220980"/>
            <a:ext cx="6839712" cy="9941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cs typeface="Calibri"/>
              </a:rPr>
              <a:t>Lorem ipsum dolor sit </a:t>
            </a:r>
            <a:r>
              <a:rPr lang="en-US" sz="3200" dirty="0" err="1">
                <a:cs typeface="Calibri"/>
              </a:rPr>
              <a:t>amet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consectetur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Pellen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tesque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rhoncus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interdum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et, </a:t>
            </a:r>
            <a:r>
              <a:rPr lang="en-US" sz="3200" dirty="0" err="1">
                <a:cs typeface="Calibri"/>
              </a:rPr>
              <a:t>sollicitudin</a:t>
            </a:r>
            <a:r>
              <a:rPr lang="en-US" sz="3200" dirty="0">
                <a:cs typeface="Calibri"/>
              </a:rPr>
              <a:t> non.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r>
              <a:rPr lang="en-US" sz="3200" dirty="0">
                <a:cs typeface="Calibri"/>
              </a:rPr>
              <a:t>Nunc </a:t>
            </a:r>
            <a:r>
              <a:rPr lang="en-US" sz="3200" dirty="0" err="1">
                <a:cs typeface="Calibri"/>
              </a:rPr>
              <a:t>consequat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ac </a:t>
            </a:r>
            <a:r>
              <a:rPr lang="en-US" sz="3200" dirty="0" err="1">
                <a:cs typeface="Calibri"/>
              </a:rPr>
              <a:t>sagittis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aliquam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, non </a:t>
            </a:r>
            <a:r>
              <a:rPr lang="en-US" sz="3200" dirty="0" err="1">
                <a:cs typeface="Calibri"/>
              </a:rPr>
              <a:t>ullamcorper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ligula. Duis sed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vulputate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id, </a:t>
            </a:r>
            <a:r>
              <a:rPr lang="en-US" sz="3200" dirty="0" err="1">
                <a:cs typeface="Calibri"/>
              </a:rPr>
              <a:t>viverra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Praesent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convallis </a:t>
            </a:r>
            <a:r>
              <a:rPr lang="en-US" sz="3200" dirty="0" err="1">
                <a:cs typeface="Calibri"/>
              </a:rPr>
              <a:t>sapien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Fusce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nec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molestie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lacus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Etiam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 Integer </a:t>
            </a:r>
            <a:r>
              <a:rPr lang="en-US" sz="3200" dirty="0" err="1">
                <a:cs typeface="Calibri"/>
              </a:rPr>
              <a:t>scelerisque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congue</a:t>
            </a:r>
            <a:r>
              <a:rPr lang="en-US" sz="3200" dirty="0">
                <a:cs typeface="Calibri"/>
              </a:rPr>
              <a:t>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r>
              <a:rPr lang="en-US" sz="3200" dirty="0">
                <a:cs typeface="Calibri"/>
              </a:rPr>
              <a:t>Maecenas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at </a:t>
            </a:r>
            <a:r>
              <a:rPr lang="en-US" sz="3200" dirty="0" err="1">
                <a:cs typeface="Calibri"/>
              </a:rPr>
              <a:t>est</a:t>
            </a:r>
            <a:r>
              <a:rPr lang="en-US" sz="3200" dirty="0">
                <a:cs typeface="Calibri"/>
              </a:rPr>
              <a:t> et </a:t>
            </a:r>
            <a:r>
              <a:rPr lang="en-US" sz="3200" dirty="0" err="1">
                <a:cs typeface="Calibri"/>
              </a:rPr>
              <a:t>dapibus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Suspendisse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tellus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feugiat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massa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fringilla</a:t>
            </a:r>
            <a:r>
              <a:rPr lang="en-US" sz="3200" dirty="0">
                <a:cs typeface="Calibri"/>
              </a:rPr>
              <a:t> in. Sed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diam </a:t>
            </a:r>
            <a:r>
              <a:rPr lang="en-US" sz="3200" dirty="0" err="1">
                <a:cs typeface="Calibri"/>
              </a:rPr>
              <a:t>mollis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tristique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ac, </a:t>
            </a:r>
            <a:r>
              <a:rPr lang="en-US" sz="3200" dirty="0" err="1">
                <a:cs typeface="Calibri"/>
              </a:rPr>
              <a:t>volutpat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796A807-E077-C685-3211-41ADEBEFCD8E}"/>
              </a:ext>
            </a:extLst>
          </p:cNvPr>
          <p:cNvSpPr/>
          <p:nvPr/>
        </p:nvSpPr>
        <p:spPr>
          <a:xfrm>
            <a:off x="3213528" y="28275213"/>
            <a:ext cx="9423653" cy="988695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363663D-62F6-D2E3-5FB4-076F1BAADA18}"/>
              </a:ext>
            </a:extLst>
          </p:cNvPr>
          <p:cNvSpPr txBox="1"/>
          <p:nvPr/>
        </p:nvSpPr>
        <p:spPr>
          <a:xfrm>
            <a:off x="12772056" y="7278624"/>
            <a:ext cx="7833360" cy="11910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55F34"/>
                </a:solidFill>
              </a:rPr>
              <a:t>Subheading 2</a:t>
            </a: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Lorem ipsum dolor sit </a:t>
            </a:r>
            <a:r>
              <a:rPr lang="en-US" sz="3200" dirty="0" err="1">
                <a:cs typeface="Calibri"/>
              </a:rPr>
              <a:t>amet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consectetur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Pellen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tesque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rhoncus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interdum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adipiscing</a:t>
            </a:r>
            <a:r>
              <a:rPr lang="en-US" sz="3200" dirty="0">
                <a:cs typeface="Calibri"/>
              </a:rPr>
              <a:t> et, </a:t>
            </a:r>
            <a:r>
              <a:rPr lang="en-US" sz="3200" dirty="0" err="1">
                <a:cs typeface="Calibri"/>
              </a:rPr>
              <a:t>sollicitudin</a:t>
            </a:r>
            <a:r>
              <a:rPr lang="en-US" sz="3200" dirty="0">
                <a:cs typeface="Calibri"/>
              </a:rPr>
              <a:t> non.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Nunc </a:t>
            </a:r>
            <a:r>
              <a:rPr lang="en-US" sz="3200" dirty="0" err="1">
                <a:cs typeface="Calibri"/>
              </a:rPr>
              <a:t>consequat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ac </a:t>
            </a:r>
            <a:r>
              <a:rPr lang="en-US" sz="3200" dirty="0" err="1">
                <a:cs typeface="Calibri"/>
              </a:rPr>
              <a:t>sagittis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aliquam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, non </a:t>
            </a:r>
            <a:r>
              <a:rPr lang="en-US" sz="3200" dirty="0" err="1">
                <a:cs typeface="Calibri"/>
              </a:rPr>
              <a:t>ullamcorper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orci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ligula. Duis sed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vulputate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id, </a:t>
            </a:r>
            <a:r>
              <a:rPr lang="en-US" sz="3200" dirty="0" err="1">
                <a:cs typeface="Calibri"/>
              </a:rPr>
              <a:t>viverra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Praesent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convallis </a:t>
            </a:r>
            <a:r>
              <a:rPr lang="en-US" sz="3200" dirty="0" err="1">
                <a:cs typeface="Calibri"/>
              </a:rPr>
              <a:t>sapien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Fusce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nec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molestie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lacus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Etiam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augue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 Integer </a:t>
            </a:r>
            <a:r>
              <a:rPr lang="en-US" sz="3200" dirty="0" err="1">
                <a:cs typeface="Calibri"/>
              </a:rPr>
              <a:t>scelerisque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metus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congue</a:t>
            </a:r>
            <a:r>
              <a:rPr lang="en-US" sz="3200" dirty="0">
                <a:cs typeface="Calibri"/>
              </a:rPr>
              <a:t>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Maecenas </a:t>
            </a:r>
            <a:r>
              <a:rPr lang="en-US" sz="3200" dirty="0" err="1">
                <a:cs typeface="Calibri"/>
              </a:rPr>
              <a:t>euismod</a:t>
            </a:r>
            <a:r>
              <a:rPr lang="en-US" sz="3200" dirty="0">
                <a:cs typeface="Calibri"/>
              </a:rPr>
              <a:t> at </a:t>
            </a:r>
            <a:r>
              <a:rPr lang="en-US" sz="3200" dirty="0" err="1">
                <a:cs typeface="Calibri"/>
              </a:rPr>
              <a:t>est</a:t>
            </a:r>
            <a:r>
              <a:rPr lang="en-US" sz="3200" dirty="0">
                <a:cs typeface="Calibri"/>
              </a:rPr>
              <a:t> et </a:t>
            </a:r>
            <a:r>
              <a:rPr lang="en-US" sz="3200" dirty="0" err="1">
                <a:cs typeface="Calibri"/>
              </a:rPr>
              <a:t>dapibus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Suspendisse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egestas</a:t>
            </a:r>
            <a:r>
              <a:rPr lang="en-US" sz="3200" dirty="0">
                <a:cs typeface="Calibri"/>
              </a:rPr>
              <a:t> dui </a:t>
            </a:r>
            <a:r>
              <a:rPr lang="en-US" sz="3200" dirty="0" err="1">
                <a:cs typeface="Calibri"/>
              </a:rPr>
              <a:t>tellus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ut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feugiat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massa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fringilla</a:t>
            </a:r>
            <a:r>
              <a:rPr lang="en-US" sz="3200" dirty="0">
                <a:cs typeface="Calibri"/>
              </a:rPr>
              <a:t> in. Sed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diam </a:t>
            </a:r>
            <a:r>
              <a:rPr lang="en-US" sz="3200" dirty="0" err="1">
                <a:cs typeface="Calibri"/>
              </a:rPr>
              <a:t>mollis</a:t>
            </a:r>
            <a:r>
              <a:rPr lang="en-US" sz="3200" dirty="0">
                <a:cs typeface="Calibri"/>
              </a:rPr>
              <a:t>, </a:t>
            </a:r>
            <a:r>
              <a:rPr lang="en-US" sz="3200" dirty="0" err="1">
                <a:cs typeface="Calibri"/>
              </a:rPr>
              <a:t>tristique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nunc</a:t>
            </a:r>
            <a:r>
              <a:rPr lang="en-US" sz="3200" dirty="0">
                <a:cs typeface="Calibri"/>
              </a:rPr>
              <a:t> ac, </a:t>
            </a:r>
            <a:r>
              <a:rPr lang="en-US" sz="3200" dirty="0" err="1">
                <a:cs typeface="Calibri"/>
              </a:rPr>
              <a:t>volutpat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elit</a:t>
            </a:r>
            <a:r>
              <a:rPr lang="en-US" sz="3200" dirty="0">
                <a:cs typeface="Calibri"/>
              </a:rPr>
              <a:t>. </a:t>
            </a:r>
            <a:r>
              <a:rPr lang="en-US" sz="3200" dirty="0" err="1">
                <a:cs typeface="Calibri"/>
              </a:rPr>
              <a:t>Curabitur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quis</a:t>
            </a:r>
            <a:r>
              <a:rPr lang="en-US" sz="3200" dirty="0">
                <a:cs typeface="Calibri"/>
              </a:rPr>
              <a:t> tempus ante,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ligula. </a:t>
            </a:r>
          </a:p>
          <a:p>
            <a:pPr marL="609585" indent="-609585">
              <a:buFont typeface="Arial"/>
              <a:buChar char="•"/>
            </a:pPr>
            <a:endParaRPr lang="en-US" sz="3200" dirty="0">
              <a:cs typeface="Calibri"/>
            </a:endParaRPr>
          </a:p>
          <a:p>
            <a:pPr marL="609585" indent="-609585">
              <a:buFont typeface="Arial"/>
              <a:buChar char="•"/>
            </a:pPr>
            <a:r>
              <a:rPr lang="en-US" sz="3200" dirty="0">
                <a:cs typeface="Calibri"/>
              </a:rPr>
              <a:t>Sed </a:t>
            </a:r>
            <a:r>
              <a:rPr lang="en-US" sz="3200" dirty="0" err="1">
                <a:cs typeface="Calibri"/>
              </a:rPr>
              <a:t>dignissim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lectus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eget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rutrum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laoreet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hendrerit</a:t>
            </a:r>
            <a:r>
              <a:rPr lang="en-US" sz="3200" dirty="0">
                <a:cs typeface="Calibri"/>
              </a:rPr>
              <a:t> </a:t>
            </a:r>
            <a:r>
              <a:rPr lang="en-US" sz="3200" dirty="0" err="1">
                <a:cs typeface="Calibri"/>
              </a:rPr>
              <a:t>purus</a:t>
            </a:r>
            <a:r>
              <a:rPr lang="en-US" sz="3200" dirty="0">
                <a:cs typeface="Calibri"/>
              </a:rPr>
              <a:t>.</a:t>
            </a:r>
            <a:endParaRPr lang="en-US" sz="3200" dirty="0"/>
          </a:p>
        </p:txBody>
      </p:sp>
      <p:pic>
        <p:nvPicPr>
          <p:cNvPr id="38" name="Picture 37" descr="A blue and black logo&#10;&#10;Description automatically generated">
            <a:extLst>
              <a:ext uri="{FF2B5EF4-FFF2-40B4-BE49-F238E27FC236}">
                <a16:creationId xmlns:a16="http://schemas.microsoft.com/office/drawing/2014/main" id="{124044BA-4809-5FDE-C336-62D1FE826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9779" y="2669943"/>
            <a:ext cx="10594266" cy="2910663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A0843B6C-CA3E-BCE0-B076-16326C94498D}"/>
              </a:ext>
            </a:extLst>
          </p:cNvPr>
          <p:cNvSpPr/>
          <p:nvPr/>
        </p:nvSpPr>
        <p:spPr>
          <a:xfrm>
            <a:off x="1806759" y="40751760"/>
            <a:ext cx="4594041" cy="11383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1C6FFA1-13E1-2AD3-9815-A92D092145D7}"/>
              </a:ext>
            </a:extLst>
          </p:cNvPr>
          <p:cNvSpPr/>
          <p:nvPr/>
        </p:nvSpPr>
        <p:spPr>
          <a:xfrm>
            <a:off x="6805479" y="40751760"/>
            <a:ext cx="1271721" cy="11383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3C43FB0-1984-E2AF-EC28-D52D16E342ED}"/>
              </a:ext>
            </a:extLst>
          </p:cNvPr>
          <p:cNvSpPr/>
          <p:nvPr/>
        </p:nvSpPr>
        <p:spPr>
          <a:xfrm>
            <a:off x="8390439" y="40751760"/>
            <a:ext cx="1271721" cy="11383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916F06F0-E993-4C0E-E738-302217E8F4FF}"/>
              </a:ext>
            </a:extLst>
          </p:cNvPr>
          <p:cNvSpPr txBox="1">
            <a:spLocks/>
          </p:cNvSpPr>
          <p:nvPr/>
        </p:nvSpPr>
        <p:spPr>
          <a:xfrm>
            <a:off x="12513290" y="40590823"/>
            <a:ext cx="18379360" cy="12992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32918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10000"/>
              </a:lnSpc>
            </a:pPr>
            <a:r>
              <a:rPr lang="en-US" sz="3200" b="1" dirty="0"/>
              <a:t>Contact Information Line 1</a:t>
            </a:r>
          </a:p>
          <a:p>
            <a:pPr algn="r">
              <a:lnSpc>
                <a:spcPct val="110000"/>
              </a:lnSpc>
            </a:pPr>
            <a:r>
              <a:rPr lang="en-US" sz="3200" b="1" dirty="0"/>
              <a:t>Line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2A037C-38F9-C72B-CB63-0CFD68930219}"/>
              </a:ext>
            </a:extLst>
          </p:cNvPr>
          <p:cNvSpPr/>
          <p:nvPr/>
        </p:nvSpPr>
        <p:spPr>
          <a:xfrm>
            <a:off x="-330200" y="42629328"/>
            <a:ext cx="33578800" cy="1299277"/>
          </a:xfrm>
          <a:prstGeom prst="rect">
            <a:avLst/>
          </a:prstGeom>
          <a:solidFill>
            <a:srgbClr val="0C205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0670CF8-3B24-4EF9-A5EF-6939B50765AD}"/>
              </a:ext>
            </a:extLst>
          </p:cNvPr>
          <p:cNvSpPr/>
          <p:nvPr/>
        </p:nvSpPr>
        <p:spPr>
          <a:xfrm>
            <a:off x="-330200" y="537316"/>
            <a:ext cx="33578800" cy="761961"/>
          </a:xfrm>
          <a:prstGeom prst="rect">
            <a:avLst/>
          </a:prstGeom>
          <a:solidFill>
            <a:srgbClr val="055F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B58DC2B-CD0B-44ED-BB0B-FA81E9C93F41}"/>
              </a:ext>
            </a:extLst>
          </p:cNvPr>
          <p:cNvSpPr/>
          <p:nvPr/>
        </p:nvSpPr>
        <p:spPr>
          <a:xfrm>
            <a:off x="-330200" y="980698"/>
            <a:ext cx="33578800" cy="621597"/>
          </a:xfrm>
          <a:prstGeom prst="rect">
            <a:avLst/>
          </a:prstGeom>
          <a:solidFill>
            <a:srgbClr val="0C205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47B3568-3050-4DF2-9D4E-1C423765014D}"/>
              </a:ext>
            </a:extLst>
          </p:cNvPr>
          <p:cNvSpPr/>
          <p:nvPr/>
        </p:nvSpPr>
        <p:spPr>
          <a:xfrm>
            <a:off x="-330200" y="42375475"/>
            <a:ext cx="33578800" cy="903489"/>
          </a:xfrm>
          <a:prstGeom prst="rect">
            <a:avLst/>
          </a:prstGeom>
          <a:solidFill>
            <a:srgbClr val="FFB6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A7CD0CB-BA2B-4796-99C4-F604ED2534E0}"/>
              </a:ext>
            </a:extLst>
          </p:cNvPr>
          <p:cNvSpPr/>
          <p:nvPr/>
        </p:nvSpPr>
        <p:spPr>
          <a:xfrm>
            <a:off x="-330200" y="42375473"/>
            <a:ext cx="33578800" cy="481234"/>
          </a:xfrm>
          <a:prstGeom prst="rect">
            <a:avLst/>
          </a:prstGeom>
          <a:solidFill>
            <a:srgbClr val="055F3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DF0C5EC-7698-44E1-A56E-2C95FA7DDD00}"/>
              </a:ext>
            </a:extLst>
          </p:cNvPr>
          <p:cNvSpPr/>
          <p:nvPr/>
        </p:nvSpPr>
        <p:spPr>
          <a:xfrm>
            <a:off x="12772057" y="39346119"/>
            <a:ext cx="8186166" cy="255693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Your Logo Here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DCF1FA9-7BA3-4039-A728-115BFAE104E7}"/>
              </a:ext>
            </a:extLst>
          </p:cNvPr>
          <p:cNvSpPr/>
          <p:nvPr/>
        </p:nvSpPr>
        <p:spPr>
          <a:xfrm>
            <a:off x="3213528" y="14713527"/>
            <a:ext cx="7255003" cy="2701638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0AEFBC7-68BD-4F61-910C-69E41A99A1D0}"/>
              </a:ext>
            </a:extLst>
          </p:cNvPr>
          <p:cNvSpPr/>
          <p:nvPr/>
        </p:nvSpPr>
        <p:spPr>
          <a:xfrm>
            <a:off x="22913165" y="14422582"/>
            <a:ext cx="7255003" cy="299258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2939881-CC28-4A29-8609-C1A5CB34C932}"/>
              </a:ext>
            </a:extLst>
          </p:cNvPr>
          <p:cNvSpPr/>
          <p:nvPr/>
        </p:nvSpPr>
        <p:spPr>
          <a:xfrm>
            <a:off x="22303176" y="33920308"/>
            <a:ext cx="8170136" cy="388548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2532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2088</TotalTime>
  <Words>1772</Words>
  <Application>Microsoft Office PowerPoint</Application>
  <PresentationFormat>Custom</PresentationFormat>
  <Paragraphs>135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Calibri</vt:lpstr>
      <vt:lpstr>Office Theme</vt:lpstr>
      <vt:lpstr>PowerPoint Presentation</vt:lpstr>
      <vt:lpstr>Title of Research Poster Line 2</vt:lpstr>
      <vt:lpstr>Title of Research Poster Line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Research Poster Line 2</dc:title>
  <dc:creator>Marlee Jeppsen</dc:creator>
  <cp:lastModifiedBy>Christopher Abbott</cp:lastModifiedBy>
  <cp:revision>42</cp:revision>
  <dcterms:created xsi:type="dcterms:W3CDTF">2024-07-31T20:13:56Z</dcterms:created>
  <dcterms:modified xsi:type="dcterms:W3CDTF">2024-08-09T19:48:48Z</dcterms:modified>
</cp:coreProperties>
</file>

<file path=docProps/thumbnail.jpeg>
</file>